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85" r:id="rId18"/>
    <p:sldId id="286" r:id="rId19"/>
    <p:sldId id="273" r:id="rId20"/>
    <p:sldId id="275" r:id="rId21"/>
    <p:sldId id="283" r:id="rId22"/>
    <p:sldId id="274" r:id="rId23"/>
    <p:sldId id="276" r:id="rId24"/>
    <p:sldId id="277" r:id="rId25"/>
    <p:sldId id="284" r:id="rId26"/>
    <p:sldId id="278" r:id="rId27"/>
    <p:sldId id="279" r:id="rId28"/>
    <p:sldId id="280" r:id="rId29"/>
    <p:sldId id="281" r:id="rId30"/>
    <p:sldId id="282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2013-04-02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wipe dir="r"/>
    <p:sndAc>
      <p:stSnd>
        <p:snd r:embed="rId1" name="whoo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r"/>
    <p:sndAc>
      <p:stSnd>
        <p:snd r:embed="rId1" name="whoo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r"/>
    <p:sndAc>
      <p:stSnd>
        <p:snd r:embed="rId1" name="whoo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2013-04-02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>
    <p:wipe dir="r"/>
    <p:sndAc>
      <p:stSnd>
        <p:snd r:embed="rId1" name="whoo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  <p:sndAc>
      <p:stSnd>
        <p:snd r:embed="rId1" name="whoo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2013-04-02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>
    <p:wipe dir="r"/>
    <p:sndAc>
      <p:stSnd>
        <p:snd r:embed="rId1" name="whoo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2013-04-02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  <p:sndAc>
      <p:stSnd>
        <p:snd r:embed="rId1" name="whoo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2013-04-02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>
    <p:wipe dir="r"/>
    <p:sndAc>
      <p:stSnd>
        <p:snd r:embed="rId1" name="whoo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2013-04-02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r"/>
    <p:sndAc>
      <p:stSnd>
        <p:snd r:embed="rId1" name="whoo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2013-04-02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wipe dir="r"/>
    <p:sndAc>
      <p:stSnd>
        <p:snd r:embed="rId1" name="whoo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2013-04-02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wipe dir="r"/>
    <p:sndAc>
      <p:stSnd>
        <p:snd r:embed="rId1" name="whoo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2013-04-02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>
    <p:wipe dir="r"/>
    <p:sndAc>
      <p:stSnd>
        <p:snd r:embed="rId13" name="whoosh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wmf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wmf"/><Relationship Id="rId4" Type="http://schemas.openxmlformats.org/officeDocument/2006/relationships/hyperlink" Target="http://youtu.be/hOGI8gCH_IU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wmf"/><Relationship Id="rId4" Type="http://schemas.openxmlformats.org/officeDocument/2006/relationships/hyperlink" Target="http://www.klubrekin.pl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hyperlink" Target="http://www.kormoran.sierakow.pl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kwrzos.sierakow.pl/" TargetMode="External"/><Relationship Id="rId5" Type="http://schemas.openxmlformats.org/officeDocument/2006/relationships/hyperlink" Target="http://www.wartasierakow.pl/" TargetMode="External"/><Relationship Id="rId4" Type="http://schemas.openxmlformats.org/officeDocument/2006/relationships/image" Target="../media/image8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hyperlink" Target="http://pl.wikipedia.org/wiki/1995" TargetMode="External"/><Relationship Id="rId4" Type="http://schemas.openxmlformats.org/officeDocument/2006/relationships/hyperlink" Target="http://pl.wikipedia.org/wiki/XVI_wie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6" name="Group 6"/>
          <p:cNvGrpSpPr>
            <a:grpSpLocks noChangeAspect="1"/>
          </p:cNvGrpSpPr>
          <p:nvPr/>
        </p:nvGrpSpPr>
        <p:grpSpPr bwMode="auto">
          <a:xfrm>
            <a:off x="0" y="2601913"/>
            <a:ext cx="5040313" cy="4256087"/>
            <a:chOff x="0" y="1639"/>
            <a:chExt cx="3175" cy="2681"/>
          </a:xfrm>
        </p:grpSpPr>
        <p:sp>
          <p:nvSpPr>
            <p:cNvPr id="15365" name="AutoShape 5"/>
            <p:cNvSpPr>
              <a:spLocks noChangeAspect="1" noChangeArrowheads="1" noTextEdit="1"/>
            </p:cNvSpPr>
            <p:nvPr/>
          </p:nvSpPr>
          <p:spPr bwMode="auto">
            <a:xfrm>
              <a:off x="0" y="1639"/>
              <a:ext cx="3175" cy="26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67" name="Freeform 7"/>
            <p:cNvSpPr>
              <a:spLocks/>
            </p:cNvSpPr>
            <p:nvPr/>
          </p:nvSpPr>
          <p:spPr bwMode="auto">
            <a:xfrm>
              <a:off x="1165" y="2291"/>
              <a:ext cx="712" cy="467"/>
            </a:xfrm>
            <a:custGeom>
              <a:avLst/>
              <a:gdLst/>
              <a:ahLst/>
              <a:cxnLst>
                <a:cxn ang="0">
                  <a:pos x="304" y="467"/>
                </a:cxn>
                <a:cxn ang="0">
                  <a:pos x="0" y="199"/>
                </a:cxn>
                <a:cxn ang="0">
                  <a:pos x="0" y="199"/>
                </a:cxn>
                <a:cxn ang="0">
                  <a:pos x="44" y="222"/>
                </a:cxn>
                <a:cxn ang="0">
                  <a:pos x="88" y="236"/>
                </a:cxn>
                <a:cxn ang="0">
                  <a:pos x="116" y="245"/>
                </a:cxn>
                <a:cxn ang="0">
                  <a:pos x="144" y="245"/>
                </a:cxn>
                <a:cxn ang="0">
                  <a:pos x="166" y="245"/>
                </a:cxn>
                <a:cxn ang="0">
                  <a:pos x="193" y="240"/>
                </a:cxn>
                <a:cxn ang="0">
                  <a:pos x="215" y="227"/>
                </a:cxn>
                <a:cxn ang="0">
                  <a:pos x="232" y="208"/>
                </a:cxn>
                <a:cxn ang="0">
                  <a:pos x="249" y="181"/>
                </a:cxn>
                <a:cxn ang="0">
                  <a:pos x="260" y="145"/>
                </a:cxn>
                <a:cxn ang="0">
                  <a:pos x="265" y="100"/>
                </a:cxn>
                <a:cxn ang="0">
                  <a:pos x="260" y="41"/>
                </a:cxn>
                <a:cxn ang="0">
                  <a:pos x="260" y="41"/>
                </a:cxn>
                <a:cxn ang="0">
                  <a:pos x="271" y="109"/>
                </a:cxn>
                <a:cxn ang="0">
                  <a:pos x="287" y="163"/>
                </a:cxn>
                <a:cxn ang="0">
                  <a:pos x="293" y="190"/>
                </a:cxn>
                <a:cxn ang="0">
                  <a:pos x="309" y="213"/>
                </a:cxn>
                <a:cxn ang="0">
                  <a:pos x="326" y="227"/>
                </a:cxn>
                <a:cxn ang="0">
                  <a:pos x="342" y="236"/>
                </a:cxn>
                <a:cxn ang="0">
                  <a:pos x="353" y="236"/>
                </a:cxn>
                <a:cxn ang="0">
                  <a:pos x="370" y="236"/>
                </a:cxn>
                <a:cxn ang="0">
                  <a:pos x="392" y="218"/>
                </a:cxn>
                <a:cxn ang="0">
                  <a:pos x="425" y="190"/>
                </a:cxn>
                <a:cxn ang="0">
                  <a:pos x="458" y="145"/>
                </a:cxn>
                <a:cxn ang="0">
                  <a:pos x="497" y="82"/>
                </a:cxn>
                <a:cxn ang="0">
                  <a:pos x="541" y="0"/>
                </a:cxn>
                <a:cxn ang="0">
                  <a:pos x="541" y="0"/>
                </a:cxn>
                <a:cxn ang="0">
                  <a:pos x="514" y="73"/>
                </a:cxn>
                <a:cxn ang="0">
                  <a:pos x="486" y="141"/>
                </a:cxn>
                <a:cxn ang="0">
                  <a:pos x="480" y="181"/>
                </a:cxn>
                <a:cxn ang="0">
                  <a:pos x="475" y="218"/>
                </a:cxn>
                <a:cxn ang="0">
                  <a:pos x="475" y="249"/>
                </a:cxn>
                <a:cxn ang="0">
                  <a:pos x="480" y="281"/>
                </a:cxn>
                <a:cxn ang="0">
                  <a:pos x="492" y="304"/>
                </a:cxn>
                <a:cxn ang="0">
                  <a:pos x="503" y="313"/>
                </a:cxn>
                <a:cxn ang="0">
                  <a:pos x="514" y="317"/>
                </a:cxn>
                <a:cxn ang="0">
                  <a:pos x="525" y="322"/>
                </a:cxn>
                <a:cxn ang="0">
                  <a:pos x="541" y="322"/>
                </a:cxn>
                <a:cxn ang="0">
                  <a:pos x="585" y="317"/>
                </a:cxn>
                <a:cxn ang="0">
                  <a:pos x="641" y="299"/>
                </a:cxn>
                <a:cxn ang="0">
                  <a:pos x="712" y="263"/>
                </a:cxn>
                <a:cxn ang="0">
                  <a:pos x="712" y="263"/>
                </a:cxn>
                <a:cxn ang="0">
                  <a:pos x="674" y="290"/>
                </a:cxn>
                <a:cxn ang="0">
                  <a:pos x="641" y="317"/>
                </a:cxn>
                <a:cxn ang="0">
                  <a:pos x="607" y="349"/>
                </a:cxn>
                <a:cxn ang="0">
                  <a:pos x="596" y="367"/>
                </a:cxn>
                <a:cxn ang="0">
                  <a:pos x="591" y="381"/>
                </a:cxn>
                <a:cxn ang="0">
                  <a:pos x="585" y="394"/>
                </a:cxn>
                <a:cxn ang="0">
                  <a:pos x="591" y="403"/>
                </a:cxn>
                <a:cxn ang="0">
                  <a:pos x="602" y="417"/>
                </a:cxn>
                <a:cxn ang="0">
                  <a:pos x="624" y="421"/>
                </a:cxn>
                <a:cxn ang="0">
                  <a:pos x="657" y="426"/>
                </a:cxn>
                <a:cxn ang="0">
                  <a:pos x="696" y="421"/>
                </a:cxn>
                <a:cxn ang="0">
                  <a:pos x="480" y="467"/>
                </a:cxn>
                <a:cxn ang="0">
                  <a:pos x="304" y="467"/>
                </a:cxn>
              </a:cxnLst>
              <a:rect l="0" t="0" r="r" b="b"/>
              <a:pathLst>
                <a:path w="712" h="467">
                  <a:moveTo>
                    <a:pt x="304" y="467"/>
                  </a:moveTo>
                  <a:lnTo>
                    <a:pt x="0" y="199"/>
                  </a:lnTo>
                  <a:lnTo>
                    <a:pt x="0" y="199"/>
                  </a:lnTo>
                  <a:lnTo>
                    <a:pt x="44" y="222"/>
                  </a:lnTo>
                  <a:lnTo>
                    <a:pt x="88" y="236"/>
                  </a:lnTo>
                  <a:lnTo>
                    <a:pt x="116" y="245"/>
                  </a:lnTo>
                  <a:lnTo>
                    <a:pt x="144" y="245"/>
                  </a:lnTo>
                  <a:lnTo>
                    <a:pt x="166" y="245"/>
                  </a:lnTo>
                  <a:lnTo>
                    <a:pt x="193" y="240"/>
                  </a:lnTo>
                  <a:lnTo>
                    <a:pt x="215" y="227"/>
                  </a:lnTo>
                  <a:lnTo>
                    <a:pt x="232" y="208"/>
                  </a:lnTo>
                  <a:lnTo>
                    <a:pt x="249" y="181"/>
                  </a:lnTo>
                  <a:lnTo>
                    <a:pt x="260" y="145"/>
                  </a:lnTo>
                  <a:lnTo>
                    <a:pt x="265" y="100"/>
                  </a:lnTo>
                  <a:lnTo>
                    <a:pt x="260" y="41"/>
                  </a:lnTo>
                  <a:lnTo>
                    <a:pt x="260" y="41"/>
                  </a:lnTo>
                  <a:lnTo>
                    <a:pt x="271" y="109"/>
                  </a:lnTo>
                  <a:lnTo>
                    <a:pt x="287" y="163"/>
                  </a:lnTo>
                  <a:lnTo>
                    <a:pt x="293" y="190"/>
                  </a:lnTo>
                  <a:lnTo>
                    <a:pt x="309" y="213"/>
                  </a:lnTo>
                  <a:lnTo>
                    <a:pt x="326" y="227"/>
                  </a:lnTo>
                  <a:lnTo>
                    <a:pt x="342" y="236"/>
                  </a:lnTo>
                  <a:lnTo>
                    <a:pt x="353" y="236"/>
                  </a:lnTo>
                  <a:lnTo>
                    <a:pt x="370" y="236"/>
                  </a:lnTo>
                  <a:lnTo>
                    <a:pt x="392" y="218"/>
                  </a:lnTo>
                  <a:lnTo>
                    <a:pt x="425" y="190"/>
                  </a:lnTo>
                  <a:lnTo>
                    <a:pt x="458" y="145"/>
                  </a:lnTo>
                  <a:lnTo>
                    <a:pt x="497" y="82"/>
                  </a:lnTo>
                  <a:lnTo>
                    <a:pt x="541" y="0"/>
                  </a:lnTo>
                  <a:lnTo>
                    <a:pt x="541" y="0"/>
                  </a:lnTo>
                  <a:lnTo>
                    <a:pt x="514" y="73"/>
                  </a:lnTo>
                  <a:lnTo>
                    <a:pt x="486" y="141"/>
                  </a:lnTo>
                  <a:lnTo>
                    <a:pt x="480" y="181"/>
                  </a:lnTo>
                  <a:lnTo>
                    <a:pt x="475" y="218"/>
                  </a:lnTo>
                  <a:lnTo>
                    <a:pt x="475" y="249"/>
                  </a:lnTo>
                  <a:lnTo>
                    <a:pt x="480" y="281"/>
                  </a:lnTo>
                  <a:lnTo>
                    <a:pt x="492" y="304"/>
                  </a:lnTo>
                  <a:lnTo>
                    <a:pt x="503" y="313"/>
                  </a:lnTo>
                  <a:lnTo>
                    <a:pt x="514" y="317"/>
                  </a:lnTo>
                  <a:lnTo>
                    <a:pt x="525" y="322"/>
                  </a:lnTo>
                  <a:lnTo>
                    <a:pt x="541" y="322"/>
                  </a:lnTo>
                  <a:lnTo>
                    <a:pt x="585" y="317"/>
                  </a:lnTo>
                  <a:lnTo>
                    <a:pt x="641" y="299"/>
                  </a:lnTo>
                  <a:lnTo>
                    <a:pt x="712" y="263"/>
                  </a:lnTo>
                  <a:lnTo>
                    <a:pt x="712" y="263"/>
                  </a:lnTo>
                  <a:lnTo>
                    <a:pt x="674" y="290"/>
                  </a:lnTo>
                  <a:lnTo>
                    <a:pt x="641" y="317"/>
                  </a:lnTo>
                  <a:lnTo>
                    <a:pt x="607" y="349"/>
                  </a:lnTo>
                  <a:lnTo>
                    <a:pt x="596" y="367"/>
                  </a:lnTo>
                  <a:lnTo>
                    <a:pt x="591" y="381"/>
                  </a:lnTo>
                  <a:lnTo>
                    <a:pt x="585" y="394"/>
                  </a:lnTo>
                  <a:lnTo>
                    <a:pt x="591" y="403"/>
                  </a:lnTo>
                  <a:lnTo>
                    <a:pt x="602" y="417"/>
                  </a:lnTo>
                  <a:lnTo>
                    <a:pt x="624" y="421"/>
                  </a:lnTo>
                  <a:lnTo>
                    <a:pt x="657" y="426"/>
                  </a:lnTo>
                  <a:lnTo>
                    <a:pt x="696" y="421"/>
                  </a:lnTo>
                  <a:lnTo>
                    <a:pt x="480" y="467"/>
                  </a:lnTo>
                  <a:lnTo>
                    <a:pt x="304" y="467"/>
                  </a:lnTo>
                  <a:close/>
                </a:path>
              </a:pathLst>
            </a:custGeom>
            <a:solidFill>
              <a:srgbClr val="CAEAE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68" name="Freeform 8"/>
            <p:cNvSpPr>
              <a:spLocks/>
            </p:cNvSpPr>
            <p:nvPr/>
          </p:nvSpPr>
          <p:spPr bwMode="auto">
            <a:xfrm>
              <a:off x="127" y="2662"/>
              <a:ext cx="1982" cy="1613"/>
            </a:xfrm>
            <a:custGeom>
              <a:avLst/>
              <a:gdLst/>
              <a:ahLst/>
              <a:cxnLst>
                <a:cxn ang="0">
                  <a:pos x="994" y="0"/>
                </a:cxn>
                <a:cxn ang="0">
                  <a:pos x="1193" y="19"/>
                </a:cxn>
                <a:cxn ang="0">
                  <a:pos x="1375" y="64"/>
                </a:cxn>
                <a:cxn ang="0">
                  <a:pos x="1546" y="141"/>
                </a:cxn>
                <a:cxn ang="0">
                  <a:pos x="1690" y="236"/>
                </a:cxn>
                <a:cxn ang="0">
                  <a:pos x="1811" y="358"/>
                </a:cxn>
                <a:cxn ang="0">
                  <a:pos x="1905" y="494"/>
                </a:cxn>
                <a:cxn ang="0">
                  <a:pos x="1960" y="644"/>
                </a:cxn>
                <a:cxn ang="0">
                  <a:pos x="1982" y="807"/>
                </a:cxn>
                <a:cxn ang="0">
                  <a:pos x="1977" y="888"/>
                </a:cxn>
                <a:cxn ang="0">
                  <a:pos x="1938" y="1047"/>
                </a:cxn>
                <a:cxn ang="0">
                  <a:pos x="1861" y="1192"/>
                </a:cxn>
                <a:cxn ang="0">
                  <a:pos x="1756" y="1318"/>
                </a:cxn>
                <a:cxn ang="0">
                  <a:pos x="1623" y="1432"/>
                </a:cxn>
                <a:cxn ang="0">
                  <a:pos x="1463" y="1518"/>
                </a:cxn>
                <a:cxn ang="0">
                  <a:pos x="1287" y="1576"/>
                </a:cxn>
                <a:cxn ang="0">
                  <a:pos x="1093" y="1608"/>
                </a:cxn>
                <a:cxn ang="0">
                  <a:pos x="994" y="1613"/>
                </a:cxn>
                <a:cxn ang="0">
                  <a:pos x="795" y="1599"/>
                </a:cxn>
                <a:cxn ang="0">
                  <a:pos x="607" y="1549"/>
                </a:cxn>
                <a:cxn ang="0">
                  <a:pos x="442" y="1477"/>
                </a:cxn>
                <a:cxn ang="0">
                  <a:pos x="293" y="1377"/>
                </a:cxn>
                <a:cxn ang="0">
                  <a:pos x="171" y="1259"/>
                </a:cxn>
                <a:cxn ang="0">
                  <a:pos x="83" y="1119"/>
                </a:cxn>
                <a:cxn ang="0">
                  <a:pos x="22" y="970"/>
                </a:cxn>
                <a:cxn ang="0">
                  <a:pos x="0" y="807"/>
                </a:cxn>
                <a:cxn ang="0">
                  <a:pos x="6" y="725"/>
                </a:cxn>
                <a:cxn ang="0">
                  <a:pos x="50" y="567"/>
                </a:cxn>
                <a:cxn ang="0">
                  <a:pos x="121" y="426"/>
                </a:cxn>
                <a:cxn ang="0">
                  <a:pos x="226" y="295"/>
                </a:cxn>
                <a:cxn ang="0">
                  <a:pos x="364" y="186"/>
                </a:cxn>
                <a:cxn ang="0">
                  <a:pos x="519" y="100"/>
                </a:cxn>
                <a:cxn ang="0">
                  <a:pos x="701" y="37"/>
                </a:cxn>
                <a:cxn ang="0">
                  <a:pos x="889" y="5"/>
                </a:cxn>
                <a:cxn ang="0">
                  <a:pos x="994" y="0"/>
                </a:cxn>
              </a:cxnLst>
              <a:rect l="0" t="0" r="r" b="b"/>
              <a:pathLst>
                <a:path w="1982" h="1613">
                  <a:moveTo>
                    <a:pt x="994" y="0"/>
                  </a:moveTo>
                  <a:lnTo>
                    <a:pt x="994" y="0"/>
                  </a:lnTo>
                  <a:lnTo>
                    <a:pt x="1093" y="5"/>
                  </a:lnTo>
                  <a:lnTo>
                    <a:pt x="1193" y="19"/>
                  </a:lnTo>
                  <a:lnTo>
                    <a:pt x="1287" y="37"/>
                  </a:lnTo>
                  <a:lnTo>
                    <a:pt x="1375" y="64"/>
                  </a:lnTo>
                  <a:lnTo>
                    <a:pt x="1463" y="100"/>
                  </a:lnTo>
                  <a:lnTo>
                    <a:pt x="1546" y="141"/>
                  </a:lnTo>
                  <a:lnTo>
                    <a:pt x="1623" y="186"/>
                  </a:lnTo>
                  <a:lnTo>
                    <a:pt x="1690" y="236"/>
                  </a:lnTo>
                  <a:lnTo>
                    <a:pt x="1756" y="295"/>
                  </a:lnTo>
                  <a:lnTo>
                    <a:pt x="1811" y="358"/>
                  </a:lnTo>
                  <a:lnTo>
                    <a:pt x="1861" y="426"/>
                  </a:lnTo>
                  <a:lnTo>
                    <a:pt x="1905" y="494"/>
                  </a:lnTo>
                  <a:lnTo>
                    <a:pt x="1938" y="567"/>
                  </a:lnTo>
                  <a:lnTo>
                    <a:pt x="1960" y="644"/>
                  </a:lnTo>
                  <a:lnTo>
                    <a:pt x="1977" y="725"/>
                  </a:lnTo>
                  <a:lnTo>
                    <a:pt x="1982" y="807"/>
                  </a:lnTo>
                  <a:lnTo>
                    <a:pt x="1982" y="807"/>
                  </a:lnTo>
                  <a:lnTo>
                    <a:pt x="1977" y="888"/>
                  </a:lnTo>
                  <a:lnTo>
                    <a:pt x="1960" y="970"/>
                  </a:lnTo>
                  <a:lnTo>
                    <a:pt x="1938" y="1047"/>
                  </a:lnTo>
                  <a:lnTo>
                    <a:pt x="1905" y="1119"/>
                  </a:lnTo>
                  <a:lnTo>
                    <a:pt x="1861" y="1192"/>
                  </a:lnTo>
                  <a:lnTo>
                    <a:pt x="1811" y="1259"/>
                  </a:lnTo>
                  <a:lnTo>
                    <a:pt x="1756" y="1318"/>
                  </a:lnTo>
                  <a:lnTo>
                    <a:pt x="1690" y="1377"/>
                  </a:lnTo>
                  <a:lnTo>
                    <a:pt x="1623" y="1432"/>
                  </a:lnTo>
                  <a:lnTo>
                    <a:pt x="1546" y="1477"/>
                  </a:lnTo>
                  <a:lnTo>
                    <a:pt x="1463" y="1518"/>
                  </a:lnTo>
                  <a:lnTo>
                    <a:pt x="1375" y="1549"/>
                  </a:lnTo>
                  <a:lnTo>
                    <a:pt x="1287" y="1576"/>
                  </a:lnTo>
                  <a:lnTo>
                    <a:pt x="1193" y="1599"/>
                  </a:lnTo>
                  <a:lnTo>
                    <a:pt x="1093" y="1608"/>
                  </a:lnTo>
                  <a:lnTo>
                    <a:pt x="994" y="1613"/>
                  </a:lnTo>
                  <a:lnTo>
                    <a:pt x="994" y="1613"/>
                  </a:lnTo>
                  <a:lnTo>
                    <a:pt x="889" y="1608"/>
                  </a:lnTo>
                  <a:lnTo>
                    <a:pt x="795" y="1599"/>
                  </a:lnTo>
                  <a:lnTo>
                    <a:pt x="701" y="1576"/>
                  </a:lnTo>
                  <a:lnTo>
                    <a:pt x="607" y="1549"/>
                  </a:lnTo>
                  <a:lnTo>
                    <a:pt x="519" y="1518"/>
                  </a:lnTo>
                  <a:lnTo>
                    <a:pt x="442" y="1477"/>
                  </a:lnTo>
                  <a:lnTo>
                    <a:pt x="364" y="1432"/>
                  </a:lnTo>
                  <a:lnTo>
                    <a:pt x="293" y="1377"/>
                  </a:lnTo>
                  <a:lnTo>
                    <a:pt x="226" y="1318"/>
                  </a:lnTo>
                  <a:lnTo>
                    <a:pt x="171" y="1259"/>
                  </a:lnTo>
                  <a:lnTo>
                    <a:pt x="121" y="1192"/>
                  </a:lnTo>
                  <a:lnTo>
                    <a:pt x="83" y="1119"/>
                  </a:lnTo>
                  <a:lnTo>
                    <a:pt x="50" y="1047"/>
                  </a:lnTo>
                  <a:lnTo>
                    <a:pt x="22" y="970"/>
                  </a:lnTo>
                  <a:lnTo>
                    <a:pt x="6" y="888"/>
                  </a:lnTo>
                  <a:lnTo>
                    <a:pt x="0" y="807"/>
                  </a:lnTo>
                  <a:lnTo>
                    <a:pt x="0" y="807"/>
                  </a:lnTo>
                  <a:lnTo>
                    <a:pt x="6" y="725"/>
                  </a:lnTo>
                  <a:lnTo>
                    <a:pt x="22" y="644"/>
                  </a:lnTo>
                  <a:lnTo>
                    <a:pt x="50" y="567"/>
                  </a:lnTo>
                  <a:lnTo>
                    <a:pt x="83" y="494"/>
                  </a:lnTo>
                  <a:lnTo>
                    <a:pt x="121" y="426"/>
                  </a:lnTo>
                  <a:lnTo>
                    <a:pt x="171" y="358"/>
                  </a:lnTo>
                  <a:lnTo>
                    <a:pt x="226" y="295"/>
                  </a:lnTo>
                  <a:lnTo>
                    <a:pt x="293" y="236"/>
                  </a:lnTo>
                  <a:lnTo>
                    <a:pt x="364" y="186"/>
                  </a:lnTo>
                  <a:lnTo>
                    <a:pt x="442" y="141"/>
                  </a:lnTo>
                  <a:lnTo>
                    <a:pt x="519" y="100"/>
                  </a:lnTo>
                  <a:lnTo>
                    <a:pt x="607" y="64"/>
                  </a:lnTo>
                  <a:lnTo>
                    <a:pt x="701" y="37"/>
                  </a:lnTo>
                  <a:lnTo>
                    <a:pt x="795" y="19"/>
                  </a:lnTo>
                  <a:lnTo>
                    <a:pt x="889" y="5"/>
                  </a:lnTo>
                  <a:lnTo>
                    <a:pt x="994" y="0"/>
                  </a:lnTo>
                  <a:lnTo>
                    <a:pt x="994" y="0"/>
                  </a:lnTo>
                  <a:close/>
                </a:path>
              </a:pathLst>
            </a:custGeom>
            <a:solidFill>
              <a:srgbClr val="FFF2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69" name="Freeform 9"/>
            <p:cNvSpPr>
              <a:spLocks/>
            </p:cNvSpPr>
            <p:nvPr/>
          </p:nvSpPr>
          <p:spPr bwMode="auto">
            <a:xfrm>
              <a:off x="121" y="2658"/>
              <a:ext cx="1988" cy="1621"/>
            </a:xfrm>
            <a:custGeom>
              <a:avLst/>
              <a:gdLst/>
              <a:ahLst/>
              <a:cxnLst>
                <a:cxn ang="0">
                  <a:pos x="994" y="0"/>
                </a:cxn>
                <a:cxn ang="0">
                  <a:pos x="1193" y="18"/>
                </a:cxn>
                <a:cxn ang="0">
                  <a:pos x="1381" y="63"/>
                </a:cxn>
                <a:cxn ang="0">
                  <a:pos x="1552" y="140"/>
                </a:cxn>
                <a:cxn ang="0">
                  <a:pos x="1701" y="240"/>
                </a:cxn>
                <a:cxn ang="0">
                  <a:pos x="1823" y="358"/>
                </a:cxn>
                <a:cxn ang="0">
                  <a:pos x="1911" y="494"/>
                </a:cxn>
                <a:cxn ang="0">
                  <a:pos x="1972" y="648"/>
                </a:cxn>
                <a:cxn ang="0">
                  <a:pos x="1988" y="811"/>
                </a:cxn>
                <a:cxn ang="0">
                  <a:pos x="1983" y="892"/>
                </a:cxn>
                <a:cxn ang="0">
                  <a:pos x="1944" y="1051"/>
                </a:cxn>
                <a:cxn ang="0">
                  <a:pos x="1872" y="1196"/>
                </a:cxn>
                <a:cxn ang="0">
                  <a:pos x="1762" y="1327"/>
                </a:cxn>
                <a:cxn ang="0">
                  <a:pos x="1629" y="1436"/>
                </a:cxn>
                <a:cxn ang="0">
                  <a:pos x="1469" y="1522"/>
                </a:cxn>
                <a:cxn ang="0">
                  <a:pos x="1293" y="1585"/>
                </a:cxn>
                <a:cxn ang="0">
                  <a:pos x="1099" y="1617"/>
                </a:cxn>
                <a:cxn ang="0">
                  <a:pos x="994" y="1621"/>
                </a:cxn>
                <a:cxn ang="0">
                  <a:pos x="796" y="1603"/>
                </a:cxn>
                <a:cxn ang="0">
                  <a:pos x="608" y="1558"/>
                </a:cxn>
                <a:cxn ang="0">
                  <a:pos x="442" y="1481"/>
                </a:cxn>
                <a:cxn ang="0">
                  <a:pos x="293" y="1381"/>
                </a:cxn>
                <a:cxn ang="0">
                  <a:pos x="172" y="1263"/>
                </a:cxn>
                <a:cxn ang="0">
                  <a:pos x="78" y="1128"/>
                </a:cxn>
                <a:cxn ang="0">
                  <a:pos x="23" y="974"/>
                </a:cxn>
                <a:cxn ang="0">
                  <a:pos x="0" y="811"/>
                </a:cxn>
                <a:cxn ang="0">
                  <a:pos x="6" y="729"/>
                </a:cxn>
                <a:cxn ang="0">
                  <a:pos x="45" y="571"/>
                </a:cxn>
                <a:cxn ang="0">
                  <a:pos x="122" y="426"/>
                </a:cxn>
                <a:cxn ang="0">
                  <a:pos x="227" y="294"/>
                </a:cxn>
                <a:cxn ang="0">
                  <a:pos x="365" y="186"/>
                </a:cxn>
                <a:cxn ang="0">
                  <a:pos x="520" y="100"/>
                </a:cxn>
                <a:cxn ang="0">
                  <a:pos x="702" y="36"/>
                </a:cxn>
                <a:cxn ang="0">
                  <a:pos x="895" y="4"/>
                </a:cxn>
                <a:cxn ang="0">
                  <a:pos x="994" y="0"/>
                </a:cxn>
              </a:cxnLst>
              <a:rect l="0" t="0" r="r" b="b"/>
              <a:pathLst>
                <a:path w="1988" h="1621">
                  <a:moveTo>
                    <a:pt x="994" y="0"/>
                  </a:moveTo>
                  <a:lnTo>
                    <a:pt x="994" y="0"/>
                  </a:lnTo>
                  <a:lnTo>
                    <a:pt x="1099" y="4"/>
                  </a:lnTo>
                  <a:lnTo>
                    <a:pt x="1193" y="18"/>
                  </a:lnTo>
                  <a:lnTo>
                    <a:pt x="1293" y="36"/>
                  </a:lnTo>
                  <a:lnTo>
                    <a:pt x="1381" y="63"/>
                  </a:lnTo>
                  <a:lnTo>
                    <a:pt x="1469" y="100"/>
                  </a:lnTo>
                  <a:lnTo>
                    <a:pt x="1552" y="140"/>
                  </a:lnTo>
                  <a:lnTo>
                    <a:pt x="1629" y="186"/>
                  </a:lnTo>
                  <a:lnTo>
                    <a:pt x="1701" y="240"/>
                  </a:lnTo>
                  <a:lnTo>
                    <a:pt x="1762" y="294"/>
                  </a:lnTo>
                  <a:lnTo>
                    <a:pt x="1823" y="358"/>
                  </a:lnTo>
                  <a:lnTo>
                    <a:pt x="1872" y="426"/>
                  </a:lnTo>
                  <a:lnTo>
                    <a:pt x="1911" y="494"/>
                  </a:lnTo>
                  <a:lnTo>
                    <a:pt x="1944" y="571"/>
                  </a:lnTo>
                  <a:lnTo>
                    <a:pt x="1972" y="648"/>
                  </a:lnTo>
                  <a:lnTo>
                    <a:pt x="1983" y="729"/>
                  </a:lnTo>
                  <a:lnTo>
                    <a:pt x="1988" y="811"/>
                  </a:lnTo>
                  <a:lnTo>
                    <a:pt x="1988" y="811"/>
                  </a:lnTo>
                  <a:lnTo>
                    <a:pt x="1983" y="892"/>
                  </a:lnTo>
                  <a:lnTo>
                    <a:pt x="1972" y="974"/>
                  </a:lnTo>
                  <a:lnTo>
                    <a:pt x="1944" y="1051"/>
                  </a:lnTo>
                  <a:lnTo>
                    <a:pt x="1911" y="1128"/>
                  </a:lnTo>
                  <a:lnTo>
                    <a:pt x="1872" y="1196"/>
                  </a:lnTo>
                  <a:lnTo>
                    <a:pt x="1823" y="1263"/>
                  </a:lnTo>
                  <a:lnTo>
                    <a:pt x="1762" y="1327"/>
                  </a:lnTo>
                  <a:lnTo>
                    <a:pt x="1701" y="1381"/>
                  </a:lnTo>
                  <a:lnTo>
                    <a:pt x="1629" y="1436"/>
                  </a:lnTo>
                  <a:lnTo>
                    <a:pt x="1552" y="1481"/>
                  </a:lnTo>
                  <a:lnTo>
                    <a:pt x="1469" y="1522"/>
                  </a:lnTo>
                  <a:lnTo>
                    <a:pt x="1381" y="1558"/>
                  </a:lnTo>
                  <a:lnTo>
                    <a:pt x="1293" y="1585"/>
                  </a:lnTo>
                  <a:lnTo>
                    <a:pt x="1193" y="1603"/>
                  </a:lnTo>
                  <a:lnTo>
                    <a:pt x="1099" y="1617"/>
                  </a:lnTo>
                  <a:lnTo>
                    <a:pt x="994" y="1621"/>
                  </a:lnTo>
                  <a:lnTo>
                    <a:pt x="994" y="1621"/>
                  </a:lnTo>
                  <a:lnTo>
                    <a:pt x="895" y="1617"/>
                  </a:lnTo>
                  <a:lnTo>
                    <a:pt x="796" y="1603"/>
                  </a:lnTo>
                  <a:lnTo>
                    <a:pt x="702" y="1585"/>
                  </a:lnTo>
                  <a:lnTo>
                    <a:pt x="608" y="1558"/>
                  </a:lnTo>
                  <a:lnTo>
                    <a:pt x="520" y="1522"/>
                  </a:lnTo>
                  <a:lnTo>
                    <a:pt x="442" y="1481"/>
                  </a:lnTo>
                  <a:lnTo>
                    <a:pt x="365" y="1436"/>
                  </a:lnTo>
                  <a:lnTo>
                    <a:pt x="293" y="1381"/>
                  </a:lnTo>
                  <a:lnTo>
                    <a:pt x="227" y="1327"/>
                  </a:lnTo>
                  <a:lnTo>
                    <a:pt x="172" y="1263"/>
                  </a:lnTo>
                  <a:lnTo>
                    <a:pt x="122" y="1196"/>
                  </a:lnTo>
                  <a:lnTo>
                    <a:pt x="78" y="1128"/>
                  </a:lnTo>
                  <a:lnTo>
                    <a:pt x="45" y="1051"/>
                  </a:lnTo>
                  <a:lnTo>
                    <a:pt x="23" y="974"/>
                  </a:lnTo>
                  <a:lnTo>
                    <a:pt x="6" y="892"/>
                  </a:lnTo>
                  <a:lnTo>
                    <a:pt x="0" y="811"/>
                  </a:lnTo>
                  <a:lnTo>
                    <a:pt x="0" y="811"/>
                  </a:lnTo>
                  <a:lnTo>
                    <a:pt x="6" y="729"/>
                  </a:lnTo>
                  <a:lnTo>
                    <a:pt x="23" y="648"/>
                  </a:lnTo>
                  <a:lnTo>
                    <a:pt x="45" y="571"/>
                  </a:lnTo>
                  <a:lnTo>
                    <a:pt x="78" y="494"/>
                  </a:lnTo>
                  <a:lnTo>
                    <a:pt x="122" y="426"/>
                  </a:lnTo>
                  <a:lnTo>
                    <a:pt x="172" y="358"/>
                  </a:lnTo>
                  <a:lnTo>
                    <a:pt x="227" y="294"/>
                  </a:lnTo>
                  <a:lnTo>
                    <a:pt x="293" y="240"/>
                  </a:lnTo>
                  <a:lnTo>
                    <a:pt x="365" y="186"/>
                  </a:lnTo>
                  <a:lnTo>
                    <a:pt x="442" y="140"/>
                  </a:lnTo>
                  <a:lnTo>
                    <a:pt x="520" y="100"/>
                  </a:lnTo>
                  <a:lnTo>
                    <a:pt x="608" y="63"/>
                  </a:lnTo>
                  <a:lnTo>
                    <a:pt x="702" y="36"/>
                  </a:lnTo>
                  <a:lnTo>
                    <a:pt x="796" y="18"/>
                  </a:lnTo>
                  <a:lnTo>
                    <a:pt x="895" y="4"/>
                  </a:lnTo>
                  <a:lnTo>
                    <a:pt x="994" y="0"/>
                  </a:lnTo>
                  <a:lnTo>
                    <a:pt x="994" y="0"/>
                  </a:lnTo>
                  <a:close/>
                </a:path>
              </a:pathLst>
            </a:custGeom>
            <a:solidFill>
              <a:srgbClr val="FFE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70" name="Freeform 10"/>
            <p:cNvSpPr>
              <a:spLocks/>
            </p:cNvSpPr>
            <p:nvPr/>
          </p:nvSpPr>
          <p:spPr bwMode="auto">
            <a:xfrm>
              <a:off x="110" y="2653"/>
              <a:ext cx="2005" cy="1631"/>
            </a:xfrm>
            <a:custGeom>
              <a:avLst/>
              <a:gdLst/>
              <a:ahLst/>
              <a:cxnLst>
                <a:cxn ang="0">
                  <a:pos x="1005" y="0"/>
                </a:cxn>
                <a:cxn ang="0">
                  <a:pos x="1204" y="19"/>
                </a:cxn>
                <a:cxn ang="0">
                  <a:pos x="1392" y="64"/>
                </a:cxn>
                <a:cxn ang="0">
                  <a:pos x="1563" y="141"/>
                </a:cxn>
                <a:cxn ang="0">
                  <a:pos x="1712" y="240"/>
                </a:cxn>
                <a:cxn ang="0">
                  <a:pos x="1834" y="358"/>
                </a:cxn>
                <a:cxn ang="0">
                  <a:pos x="1922" y="499"/>
                </a:cxn>
                <a:cxn ang="0">
                  <a:pos x="1983" y="653"/>
                </a:cxn>
                <a:cxn ang="0">
                  <a:pos x="2005" y="816"/>
                </a:cxn>
                <a:cxn ang="0">
                  <a:pos x="1999" y="897"/>
                </a:cxn>
                <a:cxn ang="0">
                  <a:pos x="1961" y="1056"/>
                </a:cxn>
                <a:cxn ang="0">
                  <a:pos x="1883" y="1201"/>
                </a:cxn>
                <a:cxn ang="0">
                  <a:pos x="1773" y="1332"/>
                </a:cxn>
                <a:cxn ang="0">
                  <a:pos x="1640" y="1441"/>
                </a:cxn>
                <a:cxn ang="0">
                  <a:pos x="1480" y="1531"/>
                </a:cxn>
                <a:cxn ang="0">
                  <a:pos x="1298" y="1590"/>
                </a:cxn>
                <a:cxn ang="0">
                  <a:pos x="1105" y="1626"/>
                </a:cxn>
                <a:cxn ang="0">
                  <a:pos x="1005" y="1631"/>
                </a:cxn>
                <a:cxn ang="0">
                  <a:pos x="801" y="1613"/>
                </a:cxn>
                <a:cxn ang="0">
                  <a:pos x="613" y="1563"/>
                </a:cxn>
                <a:cxn ang="0">
                  <a:pos x="442" y="1490"/>
                </a:cxn>
                <a:cxn ang="0">
                  <a:pos x="299" y="1391"/>
                </a:cxn>
                <a:cxn ang="0">
                  <a:pos x="172" y="1268"/>
                </a:cxn>
                <a:cxn ang="0">
                  <a:pos x="83" y="1133"/>
                </a:cxn>
                <a:cxn ang="0">
                  <a:pos x="23" y="979"/>
                </a:cxn>
                <a:cxn ang="0">
                  <a:pos x="0" y="816"/>
                </a:cxn>
                <a:cxn ang="0">
                  <a:pos x="6" y="730"/>
                </a:cxn>
                <a:cxn ang="0">
                  <a:pos x="50" y="571"/>
                </a:cxn>
                <a:cxn ang="0">
                  <a:pos x="122" y="426"/>
                </a:cxn>
                <a:cxn ang="0">
                  <a:pos x="232" y="295"/>
                </a:cxn>
                <a:cxn ang="0">
                  <a:pos x="365" y="186"/>
                </a:cxn>
                <a:cxn ang="0">
                  <a:pos x="525" y="100"/>
                </a:cxn>
                <a:cxn ang="0">
                  <a:pos x="707" y="37"/>
                </a:cxn>
                <a:cxn ang="0">
                  <a:pos x="900" y="5"/>
                </a:cxn>
                <a:cxn ang="0">
                  <a:pos x="1005" y="0"/>
                </a:cxn>
              </a:cxnLst>
              <a:rect l="0" t="0" r="r" b="b"/>
              <a:pathLst>
                <a:path w="2005" h="1631">
                  <a:moveTo>
                    <a:pt x="1005" y="0"/>
                  </a:moveTo>
                  <a:lnTo>
                    <a:pt x="1005" y="0"/>
                  </a:lnTo>
                  <a:lnTo>
                    <a:pt x="1105" y="5"/>
                  </a:lnTo>
                  <a:lnTo>
                    <a:pt x="1204" y="19"/>
                  </a:lnTo>
                  <a:lnTo>
                    <a:pt x="1298" y="37"/>
                  </a:lnTo>
                  <a:lnTo>
                    <a:pt x="1392" y="64"/>
                  </a:lnTo>
                  <a:lnTo>
                    <a:pt x="1480" y="100"/>
                  </a:lnTo>
                  <a:lnTo>
                    <a:pt x="1563" y="141"/>
                  </a:lnTo>
                  <a:lnTo>
                    <a:pt x="1640" y="186"/>
                  </a:lnTo>
                  <a:lnTo>
                    <a:pt x="1712" y="240"/>
                  </a:lnTo>
                  <a:lnTo>
                    <a:pt x="1773" y="295"/>
                  </a:lnTo>
                  <a:lnTo>
                    <a:pt x="1834" y="358"/>
                  </a:lnTo>
                  <a:lnTo>
                    <a:pt x="1883" y="426"/>
                  </a:lnTo>
                  <a:lnTo>
                    <a:pt x="1922" y="499"/>
                  </a:lnTo>
                  <a:lnTo>
                    <a:pt x="1961" y="571"/>
                  </a:lnTo>
                  <a:lnTo>
                    <a:pt x="1983" y="653"/>
                  </a:lnTo>
                  <a:lnTo>
                    <a:pt x="1999" y="730"/>
                  </a:lnTo>
                  <a:lnTo>
                    <a:pt x="2005" y="816"/>
                  </a:lnTo>
                  <a:lnTo>
                    <a:pt x="2005" y="816"/>
                  </a:lnTo>
                  <a:lnTo>
                    <a:pt x="1999" y="897"/>
                  </a:lnTo>
                  <a:lnTo>
                    <a:pt x="1983" y="979"/>
                  </a:lnTo>
                  <a:lnTo>
                    <a:pt x="1961" y="1056"/>
                  </a:lnTo>
                  <a:lnTo>
                    <a:pt x="1922" y="1133"/>
                  </a:lnTo>
                  <a:lnTo>
                    <a:pt x="1883" y="1201"/>
                  </a:lnTo>
                  <a:lnTo>
                    <a:pt x="1834" y="1268"/>
                  </a:lnTo>
                  <a:lnTo>
                    <a:pt x="1773" y="1332"/>
                  </a:lnTo>
                  <a:lnTo>
                    <a:pt x="1712" y="1391"/>
                  </a:lnTo>
                  <a:lnTo>
                    <a:pt x="1640" y="1441"/>
                  </a:lnTo>
                  <a:lnTo>
                    <a:pt x="1563" y="1490"/>
                  </a:lnTo>
                  <a:lnTo>
                    <a:pt x="1480" y="1531"/>
                  </a:lnTo>
                  <a:lnTo>
                    <a:pt x="1392" y="1563"/>
                  </a:lnTo>
                  <a:lnTo>
                    <a:pt x="1298" y="1590"/>
                  </a:lnTo>
                  <a:lnTo>
                    <a:pt x="1204" y="1613"/>
                  </a:lnTo>
                  <a:lnTo>
                    <a:pt x="1105" y="1626"/>
                  </a:lnTo>
                  <a:lnTo>
                    <a:pt x="1005" y="1631"/>
                  </a:lnTo>
                  <a:lnTo>
                    <a:pt x="1005" y="1631"/>
                  </a:lnTo>
                  <a:lnTo>
                    <a:pt x="900" y="1626"/>
                  </a:lnTo>
                  <a:lnTo>
                    <a:pt x="801" y="1613"/>
                  </a:lnTo>
                  <a:lnTo>
                    <a:pt x="707" y="1590"/>
                  </a:lnTo>
                  <a:lnTo>
                    <a:pt x="613" y="1563"/>
                  </a:lnTo>
                  <a:lnTo>
                    <a:pt x="525" y="1531"/>
                  </a:lnTo>
                  <a:lnTo>
                    <a:pt x="442" y="1490"/>
                  </a:lnTo>
                  <a:lnTo>
                    <a:pt x="365" y="1441"/>
                  </a:lnTo>
                  <a:lnTo>
                    <a:pt x="299" y="1391"/>
                  </a:lnTo>
                  <a:lnTo>
                    <a:pt x="232" y="1332"/>
                  </a:lnTo>
                  <a:lnTo>
                    <a:pt x="172" y="1268"/>
                  </a:lnTo>
                  <a:lnTo>
                    <a:pt x="122" y="1201"/>
                  </a:lnTo>
                  <a:lnTo>
                    <a:pt x="83" y="1133"/>
                  </a:lnTo>
                  <a:lnTo>
                    <a:pt x="50" y="1056"/>
                  </a:lnTo>
                  <a:lnTo>
                    <a:pt x="23" y="979"/>
                  </a:lnTo>
                  <a:lnTo>
                    <a:pt x="6" y="897"/>
                  </a:lnTo>
                  <a:lnTo>
                    <a:pt x="0" y="816"/>
                  </a:lnTo>
                  <a:lnTo>
                    <a:pt x="0" y="816"/>
                  </a:lnTo>
                  <a:lnTo>
                    <a:pt x="6" y="730"/>
                  </a:lnTo>
                  <a:lnTo>
                    <a:pt x="23" y="653"/>
                  </a:lnTo>
                  <a:lnTo>
                    <a:pt x="50" y="571"/>
                  </a:lnTo>
                  <a:lnTo>
                    <a:pt x="83" y="499"/>
                  </a:lnTo>
                  <a:lnTo>
                    <a:pt x="122" y="426"/>
                  </a:lnTo>
                  <a:lnTo>
                    <a:pt x="172" y="358"/>
                  </a:lnTo>
                  <a:lnTo>
                    <a:pt x="232" y="295"/>
                  </a:lnTo>
                  <a:lnTo>
                    <a:pt x="299" y="240"/>
                  </a:lnTo>
                  <a:lnTo>
                    <a:pt x="365" y="186"/>
                  </a:lnTo>
                  <a:lnTo>
                    <a:pt x="442" y="141"/>
                  </a:lnTo>
                  <a:lnTo>
                    <a:pt x="525" y="100"/>
                  </a:lnTo>
                  <a:lnTo>
                    <a:pt x="613" y="64"/>
                  </a:lnTo>
                  <a:lnTo>
                    <a:pt x="707" y="37"/>
                  </a:lnTo>
                  <a:lnTo>
                    <a:pt x="801" y="19"/>
                  </a:lnTo>
                  <a:lnTo>
                    <a:pt x="900" y="5"/>
                  </a:lnTo>
                  <a:lnTo>
                    <a:pt x="1005" y="0"/>
                  </a:lnTo>
                  <a:lnTo>
                    <a:pt x="1005" y="0"/>
                  </a:lnTo>
                  <a:close/>
                </a:path>
              </a:pathLst>
            </a:custGeom>
            <a:solidFill>
              <a:srgbClr val="FFE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71" name="Freeform 11"/>
            <p:cNvSpPr>
              <a:spLocks/>
            </p:cNvSpPr>
            <p:nvPr/>
          </p:nvSpPr>
          <p:spPr bwMode="auto">
            <a:xfrm>
              <a:off x="105" y="2649"/>
              <a:ext cx="2010" cy="1635"/>
            </a:xfrm>
            <a:custGeom>
              <a:avLst/>
              <a:gdLst/>
              <a:ahLst/>
              <a:cxnLst>
                <a:cxn ang="0">
                  <a:pos x="1005" y="0"/>
                </a:cxn>
                <a:cxn ang="0">
                  <a:pos x="1209" y="13"/>
                </a:cxn>
                <a:cxn ang="0">
                  <a:pos x="1397" y="63"/>
                </a:cxn>
                <a:cxn ang="0">
                  <a:pos x="1568" y="140"/>
                </a:cxn>
                <a:cxn ang="0">
                  <a:pos x="1717" y="240"/>
                </a:cxn>
                <a:cxn ang="0">
                  <a:pos x="1839" y="358"/>
                </a:cxn>
                <a:cxn ang="0">
                  <a:pos x="1933" y="498"/>
                </a:cxn>
                <a:cxn ang="0">
                  <a:pos x="1988" y="652"/>
                </a:cxn>
                <a:cxn ang="0">
                  <a:pos x="2010" y="815"/>
                </a:cxn>
                <a:cxn ang="0">
                  <a:pos x="2004" y="901"/>
                </a:cxn>
                <a:cxn ang="0">
                  <a:pos x="1966" y="1060"/>
                </a:cxn>
                <a:cxn ang="0">
                  <a:pos x="1888" y="1205"/>
                </a:cxn>
                <a:cxn ang="0">
                  <a:pos x="1778" y="1336"/>
                </a:cxn>
                <a:cxn ang="0">
                  <a:pos x="1645" y="1449"/>
                </a:cxn>
                <a:cxn ang="0">
                  <a:pos x="1485" y="1535"/>
                </a:cxn>
                <a:cxn ang="0">
                  <a:pos x="1303" y="1599"/>
                </a:cxn>
                <a:cxn ang="0">
                  <a:pos x="1110" y="1630"/>
                </a:cxn>
                <a:cxn ang="0">
                  <a:pos x="1005" y="1635"/>
                </a:cxn>
                <a:cxn ang="0">
                  <a:pos x="801" y="1617"/>
                </a:cxn>
                <a:cxn ang="0">
                  <a:pos x="613" y="1571"/>
                </a:cxn>
                <a:cxn ang="0">
                  <a:pos x="442" y="1494"/>
                </a:cxn>
                <a:cxn ang="0">
                  <a:pos x="293" y="1395"/>
                </a:cxn>
                <a:cxn ang="0">
                  <a:pos x="171" y="1272"/>
                </a:cxn>
                <a:cxn ang="0">
                  <a:pos x="77" y="1137"/>
                </a:cxn>
                <a:cxn ang="0">
                  <a:pos x="22" y="983"/>
                </a:cxn>
                <a:cxn ang="0">
                  <a:pos x="0" y="815"/>
                </a:cxn>
                <a:cxn ang="0">
                  <a:pos x="5" y="734"/>
                </a:cxn>
                <a:cxn ang="0">
                  <a:pos x="44" y="575"/>
                </a:cxn>
                <a:cxn ang="0">
                  <a:pos x="121" y="426"/>
                </a:cxn>
                <a:cxn ang="0">
                  <a:pos x="232" y="299"/>
                </a:cxn>
                <a:cxn ang="0">
                  <a:pos x="364" y="186"/>
                </a:cxn>
                <a:cxn ang="0">
                  <a:pos x="524" y="100"/>
                </a:cxn>
                <a:cxn ang="0">
                  <a:pos x="707" y="36"/>
                </a:cxn>
                <a:cxn ang="0">
                  <a:pos x="900" y="4"/>
                </a:cxn>
                <a:cxn ang="0">
                  <a:pos x="1005" y="0"/>
                </a:cxn>
              </a:cxnLst>
              <a:rect l="0" t="0" r="r" b="b"/>
              <a:pathLst>
                <a:path w="2010" h="1635">
                  <a:moveTo>
                    <a:pt x="1005" y="0"/>
                  </a:moveTo>
                  <a:lnTo>
                    <a:pt x="1005" y="0"/>
                  </a:lnTo>
                  <a:lnTo>
                    <a:pt x="1110" y="4"/>
                  </a:lnTo>
                  <a:lnTo>
                    <a:pt x="1209" y="13"/>
                  </a:lnTo>
                  <a:lnTo>
                    <a:pt x="1303" y="36"/>
                  </a:lnTo>
                  <a:lnTo>
                    <a:pt x="1397" y="63"/>
                  </a:lnTo>
                  <a:lnTo>
                    <a:pt x="1485" y="100"/>
                  </a:lnTo>
                  <a:lnTo>
                    <a:pt x="1568" y="140"/>
                  </a:lnTo>
                  <a:lnTo>
                    <a:pt x="1645" y="186"/>
                  </a:lnTo>
                  <a:lnTo>
                    <a:pt x="1717" y="240"/>
                  </a:lnTo>
                  <a:lnTo>
                    <a:pt x="1778" y="299"/>
                  </a:lnTo>
                  <a:lnTo>
                    <a:pt x="1839" y="358"/>
                  </a:lnTo>
                  <a:lnTo>
                    <a:pt x="1888" y="426"/>
                  </a:lnTo>
                  <a:lnTo>
                    <a:pt x="1933" y="498"/>
                  </a:lnTo>
                  <a:lnTo>
                    <a:pt x="1966" y="575"/>
                  </a:lnTo>
                  <a:lnTo>
                    <a:pt x="1988" y="652"/>
                  </a:lnTo>
                  <a:lnTo>
                    <a:pt x="2004" y="734"/>
                  </a:lnTo>
                  <a:lnTo>
                    <a:pt x="2010" y="815"/>
                  </a:lnTo>
                  <a:lnTo>
                    <a:pt x="2010" y="815"/>
                  </a:lnTo>
                  <a:lnTo>
                    <a:pt x="2004" y="901"/>
                  </a:lnTo>
                  <a:lnTo>
                    <a:pt x="1988" y="983"/>
                  </a:lnTo>
                  <a:lnTo>
                    <a:pt x="1966" y="1060"/>
                  </a:lnTo>
                  <a:lnTo>
                    <a:pt x="1933" y="1137"/>
                  </a:lnTo>
                  <a:lnTo>
                    <a:pt x="1888" y="1205"/>
                  </a:lnTo>
                  <a:lnTo>
                    <a:pt x="1839" y="1272"/>
                  </a:lnTo>
                  <a:lnTo>
                    <a:pt x="1778" y="1336"/>
                  </a:lnTo>
                  <a:lnTo>
                    <a:pt x="1717" y="1395"/>
                  </a:lnTo>
                  <a:lnTo>
                    <a:pt x="1645" y="1449"/>
                  </a:lnTo>
                  <a:lnTo>
                    <a:pt x="1568" y="1494"/>
                  </a:lnTo>
                  <a:lnTo>
                    <a:pt x="1485" y="1535"/>
                  </a:lnTo>
                  <a:lnTo>
                    <a:pt x="1397" y="1571"/>
                  </a:lnTo>
                  <a:lnTo>
                    <a:pt x="1303" y="1599"/>
                  </a:lnTo>
                  <a:lnTo>
                    <a:pt x="1209" y="1617"/>
                  </a:lnTo>
                  <a:lnTo>
                    <a:pt x="1110" y="1630"/>
                  </a:lnTo>
                  <a:lnTo>
                    <a:pt x="1005" y="1635"/>
                  </a:lnTo>
                  <a:lnTo>
                    <a:pt x="1005" y="1635"/>
                  </a:lnTo>
                  <a:lnTo>
                    <a:pt x="900" y="1630"/>
                  </a:lnTo>
                  <a:lnTo>
                    <a:pt x="801" y="1617"/>
                  </a:lnTo>
                  <a:lnTo>
                    <a:pt x="707" y="1599"/>
                  </a:lnTo>
                  <a:lnTo>
                    <a:pt x="613" y="1571"/>
                  </a:lnTo>
                  <a:lnTo>
                    <a:pt x="524" y="1535"/>
                  </a:lnTo>
                  <a:lnTo>
                    <a:pt x="442" y="1494"/>
                  </a:lnTo>
                  <a:lnTo>
                    <a:pt x="364" y="1449"/>
                  </a:lnTo>
                  <a:lnTo>
                    <a:pt x="293" y="1395"/>
                  </a:lnTo>
                  <a:lnTo>
                    <a:pt x="232" y="1336"/>
                  </a:lnTo>
                  <a:lnTo>
                    <a:pt x="171" y="1272"/>
                  </a:lnTo>
                  <a:lnTo>
                    <a:pt x="121" y="1205"/>
                  </a:lnTo>
                  <a:lnTo>
                    <a:pt x="77" y="1137"/>
                  </a:lnTo>
                  <a:lnTo>
                    <a:pt x="44" y="1060"/>
                  </a:lnTo>
                  <a:lnTo>
                    <a:pt x="22" y="983"/>
                  </a:lnTo>
                  <a:lnTo>
                    <a:pt x="5" y="901"/>
                  </a:lnTo>
                  <a:lnTo>
                    <a:pt x="0" y="815"/>
                  </a:lnTo>
                  <a:lnTo>
                    <a:pt x="0" y="815"/>
                  </a:lnTo>
                  <a:lnTo>
                    <a:pt x="5" y="734"/>
                  </a:lnTo>
                  <a:lnTo>
                    <a:pt x="22" y="652"/>
                  </a:lnTo>
                  <a:lnTo>
                    <a:pt x="44" y="575"/>
                  </a:lnTo>
                  <a:lnTo>
                    <a:pt x="77" y="498"/>
                  </a:lnTo>
                  <a:lnTo>
                    <a:pt x="121" y="426"/>
                  </a:lnTo>
                  <a:lnTo>
                    <a:pt x="171" y="358"/>
                  </a:lnTo>
                  <a:lnTo>
                    <a:pt x="232" y="299"/>
                  </a:lnTo>
                  <a:lnTo>
                    <a:pt x="293" y="240"/>
                  </a:lnTo>
                  <a:lnTo>
                    <a:pt x="364" y="186"/>
                  </a:lnTo>
                  <a:lnTo>
                    <a:pt x="442" y="140"/>
                  </a:lnTo>
                  <a:lnTo>
                    <a:pt x="524" y="100"/>
                  </a:lnTo>
                  <a:lnTo>
                    <a:pt x="613" y="63"/>
                  </a:lnTo>
                  <a:lnTo>
                    <a:pt x="707" y="36"/>
                  </a:lnTo>
                  <a:lnTo>
                    <a:pt x="801" y="13"/>
                  </a:lnTo>
                  <a:lnTo>
                    <a:pt x="900" y="4"/>
                  </a:lnTo>
                  <a:lnTo>
                    <a:pt x="1005" y="0"/>
                  </a:lnTo>
                  <a:lnTo>
                    <a:pt x="1005" y="0"/>
                  </a:lnTo>
                  <a:close/>
                </a:path>
              </a:pathLst>
            </a:custGeom>
            <a:solidFill>
              <a:srgbClr val="FFE1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72" name="Freeform 12"/>
            <p:cNvSpPr>
              <a:spLocks/>
            </p:cNvSpPr>
            <p:nvPr/>
          </p:nvSpPr>
          <p:spPr bwMode="auto">
            <a:xfrm>
              <a:off x="99" y="2640"/>
              <a:ext cx="2016" cy="1648"/>
            </a:xfrm>
            <a:custGeom>
              <a:avLst/>
              <a:gdLst/>
              <a:ahLst/>
              <a:cxnLst>
                <a:cxn ang="0">
                  <a:pos x="1005" y="0"/>
                </a:cxn>
                <a:cxn ang="0">
                  <a:pos x="1210" y="18"/>
                </a:cxn>
                <a:cxn ang="0">
                  <a:pos x="1403" y="68"/>
                </a:cxn>
                <a:cxn ang="0">
                  <a:pos x="1574" y="145"/>
                </a:cxn>
                <a:cxn ang="0">
                  <a:pos x="1723" y="244"/>
                </a:cxn>
                <a:cxn ang="0">
                  <a:pos x="1845" y="367"/>
                </a:cxn>
                <a:cxn ang="0">
                  <a:pos x="1939" y="507"/>
                </a:cxn>
                <a:cxn ang="0">
                  <a:pos x="1999" y="661"/>
                </a:cxn>
                <a:cxn ang="0">
                  <a:pos x="2016" y="824"/>
                </a:cxn>
                <a:cxn ang="0">
                  <a:pos x="2010" y="910"/>
                </a:cxn>
                <a:cxn ang="0">
                  <a:pos x="1972" y="1069"/>
                </a:cxn>
                <a:cxn ang="0">
                  <a:pos x="1894" y="1218"/>
                </a:cxn>
                <a:cxn ang="0">
                  <a:pos x="1789" y="1349"/>
                </a:cxn>
                <a:cxn ang="0">
                  <a:pos x="1651" y="1458"/>
                </a:cxn>
                <a:cxn ang="0">
                  <a:pos x="1491" y="1549"/>
                </a:cxn>
                <a:cxn ang="0">
                  <a:pos x="1309" y="1612"/>
                </a:cxn>
                <a:cxn ang="0">
                  <a:pos x="1110" y="1644"/>
                </a:cxn>
                <a:cxn ang="0">
                  <a:pos x="1005" y="1648"/>
                </a:cxn>
                <a:cxn ang="0">
                  <a:pos x="807" y="1630"/>
                </a:cxn>
                <a:cxn ang="0">
                  <a:pos x="613" y="1580"/>
                </a:cxn>
                <a:cxn ang="0">
                  <a:pos x="442" y="1508"/>
                </a:cxn>
                <a:cxn ang="0">
                  <a:pos x="293" y="1404"/>
                </a:cxn>
                <a:cxn ang="0">
                  <a:pos x="172" y="1286"/>
                </a:cxn>
                <a:cxn ang="0">
                  <a:pos x="78" y="1146"/>
                </a:cxn>
                <a:cxn ang="0">
                  <a:pos x="17" y="992"/>
                </a:cxn>
                <a:cxn ang="0">
                  <a:pos x="0" y="824"/>
                </a:cxn>
                <a:cxn ang="0">
                  <a:pos x="0" y="743"/>
                </a:cxn>
                <a:cxn ang="0">
                  <a:pos x="45" y="580"/>
                </a:cxn>
                <a:cxn ang="0">
                  <a:pos x="122" y="435"/>
                </a:cxn>
                <a:cxn ang="0">
                  <a:pos x="227" y="303"/>
                </a:cxn>
                <a:cxn ang="0">
                  <a:pos x="365" y="190"/>
                </a:cxn>
                <a:cxn ang="0">
                  <a:pos x="525" y="99"/>
                </a:cxn>
                <a:cxn ang="0">
                  <a:pos x="707" y="41"/>
                </a:cxn>
                <a:cxn ang="0">
                  <a:pos x="906" y="4"/>
                </a:cxn>
                <a:cxn ang="0">
                  <a:pos x="1005" y="0"/>
                </a:cxn>
              </a:cxnLst>
              <a:rect l="0" t="0" r="r" b="b"/>
              <a:pathLst>
                <a:path w="2016" h="1648">
                  <a:moveTo>
                    <a:pt x="1005" y="0"/>
                  </a:moveTo>
                  <a:lnTo>
                    <a:pt x="1005" y="0"/>
                  </a:lnTo>
                  <a:lnTo>
                    <a:pt x="1110" y="4"/>
                  </a:lnTo>
                  <a:lnTo>
                    <a:pt x="1210" y="18"/>
                  </a:lnTo>
                  <a:lnTo>
                    <a:pt x="1309" y="41"/>
                  </a:lnTo>
                  <a:lnTo>
                    <a:pt x="1403" y="68"/>
                  </a:lnTo>
                  <a:lnTo>
                    <a:pt x="1491" y="99"/>
                  </a:lnTo>
                  <a:lnTo>
                    <a:pt x="1574" y="145"/>
                  </a:lnTo>
                  <a:lnTo>
                    <a:pt x="1651" y="190"/>
                  </a:lnTo>
                  <a:lnTo>
                    <a:pt x="1723" y="244"/>
                  </a:lnTo>
                  <a:lnTo>
                    <a:pt x="1789" y="303"/>
                  </a:lnTo>
                  <a:lnTo>
                    <a:pt x="1845" y="367"/>
                  </a:lnTo>
                  <a:lnTo>
                    <a:pt x="1894" y="435"/>
                  </a:lnTo>
                  <a:lnTo>
                    <a:pt x="1939" y="507"/>
                  </a:lnTo>
                  <a:lnTo>
                    <a:pt x="1972" y="580"/>
                  </a:lnTo>
                  <a:lnTo>
                    <a:pt x="1999" y="661"/>
                  </a:lnTo>
                  <a:lnTo>
                    <a:pt x="2010" y="743"/>
                  </a:lnTo>
                  <a:lnTo>
                    <a:pt x="2016" y="824"/>
                  </a:lnTo>
                  <a:lnTo>
                    <a:pt x="2016" y="824"/>
                  </a:lnTo>
                  <a:lnTo>
                    <a:pt x="2010" y="910"/>
                  </a:lnTo>
                  <a:lnTo>
                    <a:pt x="1999" y="992"/>
                  </a:lnTo>
                  <a:lnTo>
                    <a:pt x="1972" y="1069"/>
                  </a:lnTo>
                  <a:lnTo>
                    <a:pt x="1939" y="1146"/>
                  </a:lnTo>
                  <a:lnTo>
                    <a:pt x="1894" y="1218"/>
                  </a:lnTo>
                  <a:lnTo>
                    <a:pt x="1845" y="1286"/>
                  </a:lnTo>
                  <a:lnTo>
                    <a:pt x="1789" y="1349"/>
                  </a:lnTo>
                  <a:lnTo>
                    <a:pt x="1723" y="1404"/>
                  </a:lnTo>
                  <a:lnTo>
                    <a:pt x="1651" y="1458"/>
                  </a:lnTo>
                  <a:lnTo>
                    <a:pt x="1574" y="1508"/>
                  </a:lnTo>
                  <a:lnTo>
                    <a:pt x="1491" y="1549"/>
                  </a:lnTo>
                  <a:lnTo>
                    <a:pt x="1403" y="1580"/>
                  </a:lnTo>
                  <a:lnTo>
                    <a:pt x="1309" y="1612"/>
                  </a:lnTo>
                  <a:lnTo>
                    <a:pt x="1210" y="1630"/>
                  </a:lnTo>
                  <a:lnTo>
                    <a:pt x="1110" y="1644"/>
                  </a:lnTo>
                  <a:lnTo>
                    <a:pt x="1005" y="1648"/>
                  </a:lnTo>
                  <a:lnTo>
                    <a:pt x="1005" y="1648"/>
                  </a:lnTo>
                  <a:lnTo>
                    <a:pt x="906" y="1644"/>
                  </a:lnTo>
                  <a:lnTo>
                    <a:pt x="807" y="1630"/>
                  </a:lnTo>
                  <a:lnTo>
                    <a:pt x="707" y="1612"/>
                  </a:lnTo>
                  <a:lnTo>
                    <a:pt x="613" y="1580"/>
                  </a:lnTo>
                  <a:lnTo>
                    <a:pt x="525" y="1549"/>
                  </a:lnTo>
                  <a:lnTo>
                    <a:pt x="442" y="1508"/>
                  </a:lnTo>
                  <a:lnTo>
                    <a:pt x="365" y="1458"/>
                  </a:lnTo>
                  <a:lnTo>
                    <a:pt x="293" y="1404"/>
                  </a:lnTo>
                  <a:lnTo>
                    <a:pt x="227" y="1349"/>
                  </a:lnTo>
                  <a:lnTo>
                    <a:pt x="172" y="1286"/>
                  </a:lnTo>
                  <a:lnTo>
                    <a:pt x="122" y="1218"/>
                  </a:lnTo>
                  <a:lnTo>
                    <a:pt x="78" y="1146"/>
                  </a:lnTo>
                  <a:lnTo>
                    <a:pt x="45" y="1069"/>
                  </a:lnTo>
                  <a:lnTo>
                    <a:pt x="17" y="992"/>
                  </a:lnTo>
                  <a:lnTo>
                    <a:pt x="0" y="910"/>
                  </a:lnTo>
                  <a:lnTo>
                    <a:pt x="0" y="824"/>
                  </a:lnTo>
                  <a:lnTo>
                    <a:pt x="0" y="824"/>
                  </a:lnTo>
                  <a:lnTo>
                    <a:pt x="0" y="743"/>
                  </a:lnTo>
                  <a:lnTo>
                    <a:pt x="17" y="661"/>
                  </a:lnTo>
                  <a:lnTo>
                    <a:pt x="45" y="580"/>
                  </a:lnTo>
                  <a:lnTo>
                    <a:pt x="78" y="507"/>
                  </a:lnTo>
                  <a:lnTo>
                    <a:pt x="122" y="435"/>
                  </a:lnTo>
                  <a:lnTo>
                    <a:pt x="172" y="367"/>
                  </a:lnTo>
                  <a:lnTo>
                    <a:pt x="227" y="303"/>
                  </a:lnTo>
                  <a:lnTo>
                    <a:pt x="293" y="244"/>
                  </a:lnTo>
                  <a:lnTo>
                    <a:pt x="365" y="190"/>
                  </a:lnTo>
                  <a:lnTo>
                    <a:pt x="442" y="145"/>
                  </a:lnTo>
                  <a:lnTo>
                    <a:pt x="525" y="99"/>
                  </a:lnTo>
                  <a:lnTo>
                    <a:pt x="613" y="68"/>
                  </a:lnTo>
                  <a:lnTo>
                    <a:pt x="707" y="41"/>
                  </a:lnTo>
                  <a:lnTo>
                    <a:pt x="807" y="18"/>
                  </a:lnTo>
                  <a:lnTo>
                    <a:pt x="906" y="4"/>
                  </a:lnTo>
                  <a:lnTo>
                    <a:pt x="1005" y="0"/>
                  </a:lnTo>
                  <a:lnTo>
                    <a:pt x="1005" y="0"/>
                  </a:lnTo>
                  <a:close/>
                </a:path>
              </a:pathLst>
            </a:custGeom>
            <a:solidFill>
              <a:srgbClr val="FFD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73" name="Freeform 13"/>
            <p:cNvSpPr>
              <a:spLocks/>
            </p:cNvSpPr>
            <p:nvPr/>
          </p:nvSpPr>
          <p:spPr bwMode="auto">
            <a:xfrm>
              <a:off x="88" y="2635"/>
              <a:ext cx="2032" cy="1653"/>
            </a:xfrm>
            <a:custGeom>
              <a:avLst/>
              <a:gdLst/>
              <a:ahLst/>
              <a:cxnLst>
                <a:cxn ang="0">
                  <a:pos x="1016" y="0"/>
                </a:cxn>
                <a:cxn ang="0">
                  <a:pos x="1221" y="18"/>
                </a:cxn>
                <a:cxn ang="0">
                  <a:pos x="1408" y="68"/>
                </a:cxn>
                <a:cxn ang="0">
                  <a:pos x="1585" y="145"/>
                </a:cxn>
                <a:cxn ang="0">
                  <a:pos x="1734" y="245"/>
                </a:cxn>
                <a:cxn ang="0">
                  <a:pos x="1856" y="367"/>
                </a:cxn>
                <a:cxn ang="0">
                  <a:pos x="1950" y="508"/>
                </a:cxn>
                <a:cxn ang="0">
                  <a:pos x="2010" y="662"/>
                </a:cxn>
                <a:cxn ang="0">
                  <a:pos x="2032" y="829"/>
                </a:cxn>
                <a:cxn ang="0">
                  <a:pos x="2027" y="911"/>
                </a:cxn>
                <a:cxn ang="0">
                  <a:pos x="1983" y="1074"/>
                </a:cxn>
                <a:cxn ang="0">
                  <a:pos x="1911" y="1223"/>
                </a:cxn>
                <a:cxn ang="0">
                  <a:pos x="1800" y="1354"/>
                </a:cxn>
                <a:cxn ang="0">
                  <a:pos x="1662" y="1468"/>
                </a:cxn>
                <a:cxn ang="0">
                  <a:pos x="1497" y="1554"/>
                </a:cxn>
                <a:cxn ang="0">
                  <a:pos x="1315" y="1617"/>
                </a:cxn>
                <a:cxn ang="0">
                  <a:pos x="1121" y="1649"/>
                </a:cxn>
                <a:cxn ang="0">
                  <a:pos x="1016" y="1653"/>
                </a:cxn>
                <a:cxn ang="0">
                  <a:pos x="812" y="1640"/>
                </a:cxn>
                <a:cxn ang="0">
                  <a:pos x="619" y="1590"/>
                </a:cxn>
                <a:cxn ang="0">
                  <a:pos x="448" y="1513"/>
                </a:cxn>
                <a:cxn ang="0">
                  <a:pos x="299" y="1413"/>
                </a:cxn>
                <a:cxn ang="0">
                  <a:pos x="172" y="1291"/>
                </a:cxn>
                <a:cxn ang="0">
                  <a:pos x="83" y="1151"/>
                </a:cxn>
                <a:cxn ang="0">
                  <a:pos x="22" y="997"/>
                </a:cxn>
                <a:cxn ang="0">
                  <a:pos x="0" y="829"/>
                </a:cxn>
                <a:cxn ang="0">
                  <a:pos x="6" y="743"/>
                </a:cxn>
                <a:cxn ang="0">
                  <a:pos x="45" y="585"/>
                </a:cxn>
                <a:cxn ang="0">
                  <a:pos x="122" y="435"/>
                </a:cxn>
                <a:cxn ang="0">
                  <a:pos x="232" y="304"/>
                </a:cxn>
                <a:cxn ang="0">
                  <a:pos x="370" y="191"/>
                </a:cxn>
                <a:cxn ang="0">
                  <a:pos x="530" y="100"/>
                </a:cxn>
                <a:cxn ang="0">
                  <a:pos x="713" y="37"/>
                </a:cxn>
                <a:cxn ang="0">
                  <a:pos x="911" y="5"/>
                </a:cxn>
                <a:cxn ang="0">
                  <a:pos x="1016" y="0"/>
                </a:cxn>
              </a:cxnLst>
              <a:rect l="0" t="0" r="r" b="b"/>
              <a:pathLst>
                <a:path w="2032" h="1653">
                  <a:moveTo>
                    <a:pt x="1016" y="0"/>
                  </a:moveTo>
                  <a:lnTo>
                    <a:pt x="1016" y="0"/>
                  </a:lnTo>
                  <a:lnTo>
                    <a:pt x="1121" y="5"/>
                  </a:lnTo>
                  <a:lnTo>
                    <a:pt x="1221" y="18"/>
                  </a:lnTo>
                  <a:lnTo>
                    <a:pt x="1315" y="37"/>
                  </a:lnTo>
                  <a:lnTo>
                    <a:pt x="1408" y="68"/>
                  </a:lnTo>
                  <a:lnTo>
                    <a:pt x="1497" y="100"/>
                  </a:lnTo>
                  <a:lnTo>
                    <a:pt x="1585" y="145"/>
                  </a:lnTo>
                  <a:lnTo>
                    <a:pt x="1662" y="191"/>
                  </a:lnTo>
                  <a:lnTo>
                    <a:pt x="1734" y="245"/>
                  </a:lnTo>
                  <a:lnTo>
                    <a:pt x="1800" y="304"/>
                  </a:lnTo>
                  <a:lnTo>
                    <a:pt x="1856" y="367"/>
                  </a:lnTo>
                  <a:lnTo>
                    <a:pt x="1911" y="435"/>
                  </a:lnTo>
                  <a:lnTo>
                    <a:pt x="1950" y="508"/>
                  </a:lnTo>
                  <a:lnTo>
                    <a:pt x="1983" y="585"/>
                  </a:lnTo>
                  <a:lnTo>
                    <a:pt x="2010" y="662"/>
                  </a:lnTo>
                  <a:lnTo>
                    <a:pt x="2027" y="743"/>
                  </a:lnTo>
                  <a:lnTo>
                    <a:pt x="2032" y="829"/>
                  </a:lnTo>
                  <a:lnTo>
                    <a:pt x="2032" y="829"/>
                  </a:lnTo>
                  <a:lnTo>
                    <a:pt x="2027" y="911"/>
                  </a:lnTo>
                  <a:lnTo>
                    <a:pt x="2010" y="997"/>
                  </a:lnTo>
                  <a:lnTo>
                    <a:pt x="1983" y="1074"/>
                  </a:lnTo>
                  <a:lnTo>
                    <a:pt x="1950" y="1151"/>
                  </a:lnTo>
                  <a:lnTo>
                    <a:pt x="1911" y="1223"/>
                  </a:lnTo>
                  <a:lnTo>
                    <a:pt x="1856" y="1291"/>
                  </a:lnTo>
                  <a:lnTo>
                    <a:pt x="1800" y="1354"/>
                  </a:lnTo>
                  <a:lnTo>
                    <a:pt x="1734" y="1413"/>
                  </a:lnTo>
                  <a:lnTo>
                    <a:pt x="1662" y="1468"/>
                  </a:lnTo>
                  <a:lnTo>
                    <a:pt x="1585" y="1513"/>
                  </a:lnTo>
                  <a:lnTo>
                    <a:pt x="1497" y="1554"/>
                  </a:lnTo>
                  <a:lnTo>
                    <a:pt x="1408" y="1590"/>
                  </a:lnTo>
                  <a:lnTo>
                    <a:pt x="1315" y="1617"/>
                  </a:lnTo>
                  <a:lnTo>
                    <a:pt x="1221" y="1640"/>
                  </a:lnTo>
                  <a:lnTo>
                    <a:pt x="1121" y="1649"/>
                  </a:lnTo>
                  <a:lnTo>
                    <a:pt x="1016" y="1653"/>
                  </a:lnTo>
                  <a:lnTo>
                    <a:pt x="1016" y="1653"/>
                  </a:lnTo>
                  <a:lnTo>
                    <a:pt x="911" y="1649"/>
                  </a:lnTo>
                  <a:lnTo>
                    <a:pt x="812" y="1640"/>
                  </a:lnTo>
                  <a:lnTo>
                    <a:pt x="713" y="1617"/>
                  </a:lnTo>
                  <a:lnTo>
                    <a:pt x="619" y="1590"/>
                  </a:lnTo>
                  <a:lnTo>
                    <a:pt x="530" y="1554"/>
                  </a:lnTo>
                  <a:lnTo>
                    <a:pt x="448" y="1513"/>
                  </a:lnTo>
                  <a:lnTo>
                    <a:pt x="370" y="1468"/>
                  </a:lnTo>
                  <a:lnTo>
                    <a:pt x="299" y="1413"/>
                  </a:lnTo>
                  <a:lnTo>
                    <a:pt x="232" y="1354"/>
                  </a:lnTo>
                  <a:lnTo>
                    <a:pt x="172" y="1291"/>
                  </a:lnTo>
                  <a:lnTo>
                    <a:pt x="122" y="1223"/>
                  </a:lnTo>
                  <a:lnTo>
                    <a:pt x="83" y="1151"/>
                  </a:lnTo>
                  <a:lnTo>
                    <a:pt x="45" y="1074"/>
                  </a:lnTo>
                  <a:lnTo>
                    <a:pt x="22" y="997"/>
                  </a:lnTo>
                  <a:lnTo>
                    <a:pt x="6" y="911"/>
                  </a:lnTo>
                  <a:lnTo>
                    <a:pt x="0" y="829"/>
                  </a:lnTo>
                  <a:lnTo>
                    <a:pt x="0" y="829"/>
                  </a:lnTo>
                  <a:lnTo>
                    <a:pt x="6" y="743"/>
                  </a:lnTo>
                  <a:lnTo>
                    <a:pt x="22" y="662"/>
                  </a:lnTo>
                  <a:lnTo>
                    <a:pt x="45" y="585"/>
                  </a:lnTo>
                  <a:lnTo>
                    <a:pt x="83" y="508"/>
                  </a:lnTo>
                  <a:lnTo>
                    <a:pt x="122" y="435"/>
                  </a:lnTo>
                  <a:lnTo>
                    <a:pt x="172" y="367"/>
                  </a:lnTo>
                  <a:lnTo>
                    <a:pt x="232" y="304"/>
                  </a:lnTo>
                  <a:lnTo>
                    <a:pt x="299" y="245"/>
                  </a:lnTo>
                  <a:lnTo>
                    <a:pt x="370" y="191"/>
                  </a:lnTo>
                  <a:lnTo>
                    <a:pt x="448" y="145"/>
                  </a:lnTo>
                  <a:lnTo>
                    <a:pt x="530" y="100"/>
                  </a:lnTo>
                  <a:lnTo>
                    <a:pt x="619" y="68"/>
                  </a:lnTo>
                  <a:lnTo>
                    <a:pt x="713" y="37"/>
                  </a:lnTo>
                  <a:lnTo>
                    <a:pt x="812" y="18"/>
                  </a:lnTo>
                  <a:lnTo>
                    <a:pt x="911" y="5"/>
                  </a:lnTo>
                  <a:lnTo>
                    <a:pt x="1016" y="0"/>
                  </a:lnTo>
                  <a:lnTo>
                    <a:pt x="1016" y="0"/>
                  </a:lnTo>
                  <a:close/>
                </a:path>
              </a:pathLst>
            </a:custGeom>
            <a:solidFill>
              <a:srgbClr val="FED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74" name="Freeform 14"/>
            <p:cNvSpPr>
              <a:spLocks/>
            </p:cNvSpPr>
            <p:nvPr/>
          </p:nvSpPr>
          <p:spPr bwMode="auto">
            <a:xfrm>
              <a:off x="83" y="2631"/>
              <a:ext cx="2037" cy="1662"/>
            </a:xfrm>
            <a:custGeom>
              <a:avLst/>
              <a:gdLst/>
              <a:ahLst/>
              <a:cxnLst>
                <a:cxn ang="0">
                  <a:pos x="1016" y="0"/>
                </a:cxn>
                <a:cxn ang="0">
                  <a:pos x="1226" y="18"/>
                </a:cxn>
                <a:cxn ang="0">
                  <a:pos x="1413" y="68"/>
                </a:cxn>
                <a:cxn ang="0">
                  <a:pos x="1590" y="140"/>
                </a:cxn>
                <a:cxn ang="0">
                  <a:pos x="1739" y="244"/>
                </a:cxn>
                <a:cxn ang="0">
                  <a:pos x="1866" y="367"/>
                </a:cxn>
                <a:cxn ang="0">
                  <a:pos x="1960" y="507"/>
                </a:cxn>
                <a:cxn ang="0">
                  <a:pos x="2015" y="666"/>
                </a:cxn>
                <a:cxn ang="0">
                  <a:pos x="2037" y="833"/>
                </a:cxn>
                <a:cxn ang="0">
                  <a:pos x="2032" y="915"/>
                </a:cxn>
                <a:cxn ang="0">
                  <a:pos x="1993" y="1078"/>
                </a:cxn>
                <a:cxn ang="0">
                  <a:pos x="1916" y="1227"/>
                </a:cxn>
                <a:cxn ang="0">
                  <a:pos x="1805" y="1358"/>
                </a:cxn>
                <a:cxn ang="0">
                  <a:pos x="1667" y="1472"/>
                </a:cxn>
                <a:cxn ang="0">
                  <a:pos x="1502" y="1562"/>
                </a:cxn>
                <a:cxn ang="0">
                  <a:pos x="1320" y="1626"/>
                </a:cxn>
                <a:cxn ang="0">
                  <a:pos x="1121" y="1657"/>
                </a:cxn>
                <a:cxn ang="0">
                  <a:pos x="1016" y="1662"/>
                </a:cxn>
                <a:cxn ang="0">
                  <a:pos x="812" y="1644"/>
                </a:cxn>
                <a:cxn ang="0">
                  <a:pos x="624" y="1598"/>
                </a:cxn>
                <a:cxn ang="0">
                  <a:pos x="447" y="1521"/>
                </a:cxn>
                <a:cxn ang="0">
                  <a:pos x="298" y="1417"/>
                </a:cxn>
                <a:cxn ang="0">
                  <a:pos x="171" y="1295"/>
                </a:cxn>
                <a:cxn ang="0">
                  <a:pos x="77" y="1155"/>
                </a:cxn>
                <a:cxn ang="0">
                  <a:pos x="16" y="996"/>
                </a:cxn>
                <a:cxn ang="0">
                  <a:pos x="0" y="833"/>
                </a:cxn>
                <a:cxn ang="0">
                  <a:pos x="0" y="747"/>
                </a:cxn>
                <a:cxn ang="0">
                  <a:pos x="44" y="584"/>
                </a:cxn>
                <a:cxn ang="0">
                  <a:pos x="121" y="435"/>
                </a:cxn>
                <a:cxn ang="0">
                  <a:pos x="232" y="303"/>
                </a:cxn>
                <a:cxn ang="0">
                  <a:pos x="370" y="190"/>
                </a:cxn>
                <a:cxn ang="0">
                  <a:pos x="530" y="99"/>
                </a:cxn>
                <a:cxn ang="0">
                  <a:pos x="712" y="36"/>
                </a:cxn>
                <a:cxn ang="0">
                  <a:pos x="911" y="4"/>
                </a:cxn>
                <a:cxn ang="0">
                  <a:pos x="1016" y="0"/>
                </a:cxn>
              </a:cxnLst>
              <a:rect l="0" t="0" r="r" b="b"/>
              <a:pathLst>
                <a:path w="2037" h="1662">
                  <a:moveTo>
                    <a:pt x="1016" y="0"/>
                  </a:moveTo>
                  <a:lnTo>
                    <a:pt x="1016" y="0"/>
                  </a:lnTo>
                  <a:lnTo>
                    <a:pt x="1121" y="4"/>
                  </a:lnTo>
                  <a:lnTo>
                    <a:pt x="1226" y="18"/>
                  </a:lnTo>
                  <a:lnTo>
                    <a:pt x="1320" y="36"/>
                  </a:lnTo>
                  <a:lnTo>
                    <a:pt x="1413" y="68"/>
                  </a:lnTo>
                  <a:lnTo>
                    <a:pt x="1502" y="99"/>
                  </a:lnTo>
                  <a:lnTo>
                    <a:pt x="1590" y="140"/>
                  </a:lnTo>
                  <a:lnTo>
                    <a:pt x="1667" y="190"/>
                  </a:lnTo>
                  <a:lnTo>
                    <a:pt x="1739" y="244"/>
                  </a:lnTo>
                  <a:lnTo>
                    <a:pt x="1805" y="303"/>
                  </a:lnTo>
                  <a:lnTo>
                    <a:pt x="1866" y="367"/>
                  </a:lnTo>
                  <a:lnTo>
                    <a:pt x="1916" y="435"/>
                  </a:lnTo>
                  <a:lnTo>
                    <a:pt x="1960" y="507"/>
                  </a:lnTo>
                  <a:lnTo>
                    <a:pt x="1993" y="584"/>
                  </a:lnTo>
                  <a:lnTo>
                    <a:pt x="2015" y="666"/>
                  </a:lnTo>
                  <a:lnTo>
                    <a:pt x="2032" y="747"/>
                  </a:lnTo>
                  <a:lnTo>
                    <a:pt x="2037" y="833"/>
                  </a:lnTo>
                  <a:lnTo>
                    <a:pt x="2037" y="833"/>
                  </a:lnTo>
                  <a:lnTo>
                    <a:pt x="2032" y="915"/>
                  </a:lnTo>
                  <a:lnTo>
                    <a:pt x="2015" y="996"/>
                  </a:lnTo>
                  <a:lnTo>
                    <a:pt x="1993" y="1078"/>
                  </a:lnTo>
                  <a:lnTo>
                    <a:pt x="1960" y="1155"/>
                  </a:lnTo>
                  <a:lnTo>
                    <a:pt x="1916" y="1227"/>
                  </a:lnTo>
                  <a:lnTo>
                    <a:pt x="1866" y="1295"/>
                  </a:lnTo>
                  <a:lnTo>
                    <a:pt x="1805" y="1358"/>
                  </a:lnTo>
                  <a:lnTo>
                    <a:pt x="1739" y="1417"/>
                  </a:lnTo>
                  <a:lnTo>
                    <a:pt x="1667" y="1472"/>
                  </a:lnTo>
                  <a:lnTo>
                    <a:pt x="1590" y="1521"/>
                  </a:lnTo>
                  <a:lnTo>
                    <a:pt x="1502" y="1562"/>
                  </a:lnTo>
                  <a:lnTo>
                    <a:pt x="1413" y="1598"/>
                  </a:lnTo>
                  <a:lnTo>
                    <a:pt x="1320" y="1626"/>
                  </a:lnTo>
                  <a:lnTo>
                    <a:pt x="1226" y="1644"/>
                  </a:lnTo>
                  <a:lnTo>
                    <a:pt x="1121" y="1657"/>
                  </a:lnTo>
                  <a:lnTo>
                    <a:pt x="1016" y="1662"/>
                  </a:lnTo>
                  <a:lnTo>
                    <a:pt x="1016" y="1662"/>
                  </a:lnTo>
                  <a:lnTo>
                    <a:pt x="911" y="1657"/>
                  </a:lnTo>
                  <a:lnTo>
                    <a:pt x="812" y="1644"/>
                  </a:lnTo>
                  <a:lnTo>
                    <a:pt x="712" y="1626"/>
                  </a:lnTo>
                  <a:lnTo>
                    <a:pt x="624" y="1598"/>
                  </a:lnTo>
                  <a:lnTo>
                    <a:pt x="530" y="1562"/>
                  </a:lnTo>
                  <a:lnTo>
                    <a:pt x="447" y="1521"/>
                  </a:lnTo>
                  <a:lnTo>
                    <a:pt x="370" y="1472"/>
                  </a:lnTo>
                  <a:lnTo>
                    <a:pt x="298" y="1417"/>
                  </a:lnTo>
                  <a:lnTo>
                    <a:pt x="232" y="1358"/>
                  </a:lnTo>
                  <a:lnTo>
                    <a:pt x="171" y="1295"/>
                  </a:lnTo>
                  <a:lnTo>
                    <a:pt x="121" y="1227"/>
                  </a:lnTo>
                  <a:lnTo>
                    <a:pt x="77" y="1155"/>
                  </a:lnTo>
                  <a:lnTo>
                    <a:pt x="44" y="1078"/>
                  </a:lnTo>
                  <a:lnTo>
                    <a:pt x="16" y="996"/>
                  </a:lnTo>
                  <a:lnTo>
                    <a:pt x="0" y="915"/>
                  </a:lnTo>
                  <a:lnTo>
                    <a:pt x="0" y="833"/>
                  </a:lnTo>
                  <a:lnTo>
                    <a:pt x="0" y="833"/>
                  </a:lnTo>
                  <a:lnTo>
                    <a:pt x="0" y="747"/>
                  </a:lnTo>
                  <a:lnTo>
                    <a:pt x="16" y="666"/>
                  </a:lnTo>
                  <a:lnTo>
                    <a:pt x="44" y="584"/>
                  </a:lnTo>
                  <a:lnTo>
                    <a:pt x="77" y="507"/>
                  </a:lnTo>
                  <a:lnTo>
                    <a:pt x="121" y="435"/>
                  </a:lnTo>
                  <a:lnTo>
                    <a:pt x="171" y="367"/>
                  </a:lnTo>
                  <a:lnTo>
                    <a:pt x="232" y="303"/>
                  </a:lnTo>
                  <a:lnTo>
                    <a:pt x="298" y="244"/>
                  </a:lnTo>
                  <a:lnTo>
                    <a:pt x="370" y="190"/>
                  </a:lnTo>
                  <a:lnTo>
                    <a:pt x="447" y="140"/>
                  </a:lnTo>
                  <a:lnTo>
                    <a:pt x="530" y="99"/>
                  </a:lnTo>
                  <a:lnTo>
                    <a:pt x="624" y="68"/>
                  </a:lnTo>
                  <a:lnTo>
                    <a:pt x="712" y="36"/>
                  </a:lnTo>
                  <a:lnTo>
                    <a:pt x="812" y="18"/>
                  </a:lnTo>
                  <a:lnTo>
                    <a:pt x="911" y="4"/>
                  </a:lnTo>
                  <a:lnTo>
                    <a:pt x="1016" y="0"/>
                  </a:lnTo>
                  <a:lnTo>
                    <a:pt x="1016" y="0"/>
                  </a:lnTo>
                  <a:close/>
                </a:path>
              </a:pathLst>
            </a:custGeom>
            <a:solidFill>
              <a:srgbClr val="FDC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75" name="Freeform 15"/>
            <p:cNvSpPr>
              <a:spLocks/>
            </p:cNvSpPr>
            <p:nvPr/>
          </p:nvSpPr>
          <p:spPr bwMode="auto">
            <a:xfrm>
              <a:off x="72" y="2626"/>
              <a:ext cx="2048" cy="1671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1231" y="18"/>
                </a:cxn>
                <a:cxn ang="0">
                  <a:pos x="1424" y="64"/>
                </a:cxn>
                <a:cxn ang="0">
                  <a:pos x="1596" y="141"/>
                </a:cxn>
                <a:cxn ang="0">
                  <a:pos x="1750" y="245"/>
                </a:cxn>
                <a:cxn ang="0">
                  <a:pos x="1877" y="367"/>
                </a:cxn>
                <a:cxn ang="0">
                  <a:pos x="1971" y="512"/>
                </a:cxn>
                <a:cxn ang="0">
                  <a:pos x="2032" y="666"/>
                </a:cxn>
                <a:cxn ang="0">
                  <a:pos x="2048" y="834"/>
                </a:cxn>
                <a:cxn ang="0">
                  <a:pos x="2048" y="920"/>
                </a:cxn>
                <a:cxn ang="0">
                  <a:pos x="2004" y="1083"/>
                </a:cxn>
                <a:cxn ang="0">
                  <a:pos x="1927" y="1232"/>
                </a:cxn>
                <a:cxn ang="0">
                  <a:pos x="1816" y="1363"/>
                </a:cxn>
                <a:cxn ang="0">
                  <a:pos x="1678" y="1477"/>
                </a:cxn>
                <a:cxn ang="0">
                  <a:pos x="1513" y="1567"/>
                </a:cxn>
                <a:cxn ang="0">
                  <a:pos x="1331" y="1631"/>
                </a:cxn>
                <a:cxn ang="0">
                  <a:pos x="1132" y="1667"/>
                </a:cxn>
                <a:cxn ang="0">
                  <a:pos x="1027" y="1671"/>
                </a:cxn>
                <a:cxn ang="0">
                  <a:pos x="817" y="1653"/>
                </a:cxn>
                <a:cxn ang="0">
                  <a:pos x="629" y="1603"/>
                </a:cxn>
                <a:cxn ang="0">
                  <a:pos x="453" y="1526"/>
                </a:cxn>
                <a:cxn ang="0">
                  <a:pos x="303" y="1427"/>
                </a:cxn>
                <a:cxn ang="0">
                  <a:pos x="176" y="1300"/>
                </a:cxn>
                <a:cxn ang="0">
                  <a:pos x="83" y="1160"/>
                </a:cxn>
                <a:cxn ang="0">
                  <a:pos x="22" y="1001"/>
                </a:cxn>
                <a:cxn ang="0">
                  <a:pos x="0" y="834"/>
                </a:cxn>
                <a:cxn ang="0">
                  <a:pos x="5" y="747"/>
                </a:cxn>
                <a:cxn ang="0">
                  <a:pos x="44" y="589"/>
                </a:cxn>
                <a:cxn ang="0">
                  <a:pos x="127" y="435"/>
                </a:cxn>
                <a:cxn ang="0">
                  <a:pos x="237" y="304"/>
                </a:cxn>
                <a:cxn ang="0">
                  <a:pos x="375" y="190"/>
                </a:cxn>
                <a:cxn ang="0">
                  <a:pos x="535" y="100"/>
                </a:cxn>
                <a:cxn ang="0">
                  <a:pos x="723" y="36"/>
                </a:cxn>
                <a:cxn ang="0">
                  <a:pos x="922" y="5"/>
                </a:cxn>
                <a:cxn ang="0">
                  <a:pos x="1027" y="0"/>
                </a:cxn>
              </a:cxnLst>
              <a:rect l="0" t="0" r="r" b="b"/>
              <a:pathLst>
                <a:path w="2048" h="1671">
                  <a:moveTo>
                    <a:pt x="1027" y="0"/>
                  </a:moveTo>
                  <a:lnTo>
                    <a:pt x="1027" y="0"/>
                  </a:lnTo>
                  <a:lnTo>
                    <a:pt x="1132" y="5"/>
                  </a:lnTo>
                  <a:lnTo>
                    <a:pt x="1231" y="18"/>
                  </a:lnTo>
                  <a:lnTo>
                    <a:pt x="1331" y="36"/>
                  </a:lnTo>
                  <a:lnTo>
                    <a:pt x="1424" y="64"/>
                  </a:lnTo>
                  <a:lnTo>
                    <a:pt x="1513" y="100"/>
                  </a:lnTo>
                  <a:lnTo>
                    <a:pt x="1596" y="141"/>
                  </a:lnTo>
                  <a:lnTo>
                    <a:pt x="1678" y="190"/>
                  </a:lnTo>
                  <a:lnTo>
                    <a:pt x="1750" y="245"/>
                  </a:lnTo>
                  <a:lnTo>
                    <a:pt x="1816" y="304"/>
                  </a:lnTo>
                  <a:lnTo>
                    <a:pt x="1877" y="367"/>
                  </a:lnTo>
                  <a:lnTo>
                    <a:pt x="1927" y="435"/>
                  </a:lnTo>
                  <a:lnTo>
                    <a:pt x="1971" y="512"/>
                  </a:lnTo>
                  <a:lnTo>
                    <a:pt x="2004" y="589"/>
                  </a:lnTo>
                  <a:lnTo>
                    <a:pt x="2032" y="666"/>
                  </a:lnTo>
                  <a:lnTo>
                    <a:pt x="2048" y="747"/>
                  </a:lnTo>
                  <a:lnTo>
                    <a:pt x="2048" y="834"/>
                  </a:lnTo>
                  <a:lnTo>
                    <a:pt x="2048" y="834"/>
                  </a:lnTo>
                  <a:lnTo>
                    <a:pt x="2048" y="920"/>
                  </a:lnTo>
                  <a:lnTo>
                    <a:pt x="2032" y="1001"/>
                  </a:lnTo>
                  <a:lnTo>
                    <a:pt x="2004" y="1083"/>
                  </a:lnTo>
                  <a:lnTo>
                    <a:pt x="1971" y="1160"/>
                  </a:lnTo>
                  <a:lnTo>
                    <a:pt x="1927" y="1232"/>
                  </a:lnTo>
                  <a:lnTo>
                    <a:pt x="1877" y="1300"/>
                  </a:lnTo>
                  <a:lnTo>
                    <a:pt x="1816" y="1363"/>
                  </a:lnTo>
                  <a:lnTo>
                    <a:pt x="1750" y="1427"/>
                  </a:lnTo>
                  <a:lnTo>
                    <a:pt x="1678" y="1477"/>
                  </a:lnTo>
                  <a:lnTo>
                    <a:pt x="1596" y="1526"/>
                  </a:lnTo>
                  <a:lnTo>
                    <a:pt x="1513" y="1567"/>
                  </a:lnTo>
                  <a:lnTo>
                    <a:pt x="1424" y="1603"/>
                  </a:lnTo>
                  <a:lnTo>
                    <a:pt x="1331" y="1631"/>
                  </a:lnTo>
                  <a:lnTo>
                    <a:pt x="1231" y="1653"/>
                  </a:lnTo>
                  <a:lnTo>
                    <a:pt x="1132" y="1667"/>
                  </a:lnTo>
                  <a:lnTo>
                    <a:pt x="1027" y="1671"/>
                  </a:lnTo>
                  <a:lnTo>
                    <a:pt x="1027" y="1671"/>
                  </a:lnTo>
                  <a:lnTo>
                    <a:pt x="922" y="1667"/>
                  </a:lnTo>
                  <a:lnTo>
                    <a:pt x="817" y="1653"/>
                  </a:lnTo>
                  <a:lnTo>
                    <a:pt x="723" y="1631"/>
                  </a:lnTo>
                  <a:lnTo>
                    <a:pt x="629" y="1603"/>
                  </a:lnTo>
                  <a:lnTo>
                    <a:pt x="535" y="1567"/>
                  </a:lnTo>
                  <a:lnTo>
                    <a:pt x="453" y="1526"/>
                  </a:lnTo>
                  <a:lnTo>
                    <a:pt x="375" y="1477"/>
                  </a:lnTo>
                  <a:lnTo>
                    <a:pt x="303" y="1427"/>
                  </a:lnTo>
                  <a:lnTo>
                    <a:pt x="237" y="1363"/>
                  </a:lnTo>
                  <a:lnTo>
                    <a:pt x="176" y="1300"/>
                  </a:lnTo>
                  <a:lnTo>
                    <a:pt x="127" y="1232"/>
                  </a:lnTo>
                  <a:lnTo>
                    <a:pt x="83" y="1160"/>
                  </a:lnTo>
                  <a:lnTo>
                    <a:pt x="44" y="1083"/>
                  </a:lnTo>
                  <a:lnTo>
                    <a:pt x="22" y="1001"/>
                  </a:lnTo>
                  <a:lnTo>
                    <a:pt x="5" y="920"/>
                  </a:lnTo>
                  <a:lnTo>
                    <a:pt x="0" y="834"/>
                  </a:lnTo>
                  <a:lnTo>
                    <a:pt x="0" y="834"/>
                  </a:lnTo>
                  <a:lnTo>
                    <a:pt x="5" y="747"/>
                  </a:lnTo>
                  <a:lnTo>
                    <a:pt x="22" y="666"/>
                  </a:lnTo>
                  <a:lnTo>
                    <a:pt x="44" y="589"/>
                  </a:lnTo>
                  <a:lnTo>
                    <a:pt x="83" y="512"/>
                  </a:lnTo>
                  <a:lnTo>
                    <a:pt x="127" y="435"/>
                  </a:lnTo>
                  <a:lnTo>
                    <a:pt x="176" y="367"/>
                  </a:lnTo>
                  <a:lnTo>
                    <a:pt x="237" y="304"/>
                  </a:lnTo>
                  <a:lnTo>
                    <a:pt x="303" y="245"/>
                  </a:lnTo>
                  <a:lnTo>
                    <a:pt x="375" y="190"/>
                  </a:lnTo>
                  <a:lnTo>
                    <a:pt x="453" y="141"/>
                  </a:lnTo>
                  <a:lnTo>
                    <a:pt x="535" y="100"/>
                  </a:lnTo>
                  <a:lnTo>
                    <a:pt x="629" y="64"/>
                  </a:lnTo>
                  <a:lnTo>
                    <a:pt x="723" y="36"/>
                  </a:lnTo>
                  <a:lnTo>
                    <a:pt x="817" y="18"/>
                  </a:lnTo>
                  <a:lnTo>
                    <a:pt x="922" y="5"/>
                  </a:lnTo>
                  <a:lnTo>
                    <a:pt x="1027" y="0"/>
                  </a:lnTo>
                  <a:lnTo>
                    <a:pt x="1027" y="0"/>
                  </a:lnTo>
                  <a:close/>
                </a:path>
              </a:pathLst>
            </a:custGeom>
            <a:solidFill>
              <a:srgbClr val="FCCA0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76" name="Freeform 16"/>
            <p:cNvSpPr>
              <a:spLocks/>
            </p:cNvSpPr>
            <p:nvPr/>
          </p:nvSpPr>
          <p:spPr bwMode="auto">
            <a:xfrm>
              <a:off x="66" y="2622"/>
              <a:ext cx="2060" cy="1675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1237" y="13"/>
                </a:cxn>
                <a:cxn ang="0">
                  <a:pos x="1430" y="63"/>
                </a:cxn>
                <a:cxn ang="0">
                  <a:pos x="1602" y="140"/>
                </a:cxn>
                <a:cxn ang="0">
                  <a:pos x="1756" y="244"/>
                </a:cxn>
                <a:cxn ang="0">
                  <a:pos x="1883" y="367"/>
                </a:cxn>
                <a:cxn ang="0">
                  <a:pos x="1977" y="511"/>
                </a:cxn>
                <a:cxn ang="0">
                  <a:pos x="2038" y="670"/>
                </a:cxn>
                <a:cxn ang="0">
                  <a:pos x="2060" y="838"/>
                </a:cxn>
                <a:cxn ang="0">
                  <a:pos x="2054" y="924"/>
                </a:cxn>
                <a:cxn ang="0">
                  <a:pos x="2010" y="1087"/>
                </a:cxn>
                <a:cxn ang="0">
                  <a:pos x="1933" y="1236"/>
                </a:cxn>
                <a:cxn ang="0">
                  <a:pos x="1822" y="1372"/>
                </a:cxn>
                <a:cxn ang="0">
                  <a:pos x="1684" y="1485"/>
                </a:cxn>
                <a:cxn ang="0">
                  <a:pos x="1519" y="1576"/>
                </a:cxn>
                <a:cxn ang="0">
                  <a:pos x="1337" y="1639"/>
                </a:cxn>
                <a:cxn ang="0">
                  <a:pos x="1132" y="1671"/>
                </a:cxn>
                <a:cxn ang="0">
                  <a:pos x="1027" y="1675"/>
                </a:cxn>
                <a:cxn ang="0">
                  <a:pos x="823" y="1657"/>
                </a:cxn>
                <a:cxn ang="0">
                  <a:pos x="630" y="1612"/>
                </a:cxn>
                <a:cxn ang="0">
                  <a:pos x="453" y="1535"/>
                </a:cxn>
                <a:cxn ang="0">
                  <a:pos x="298" y="1431"/>
                </a:cxn>
                <a:cxn ang="0">
                  <a:pos x="177" y="1304"/>
                </a:cxn>
                <a:cxn ang="0">
                  <a:pos x="78" y="1164"/>
                </a:cxn>
                <a:cxn ang="0">
                  <a:pos x="17" y="1005"/>
                </a:cxn>
                <a:cxn ang="0">
                  <a:pos x="0" y="838"/>
                </a:cxn>
                <a:cxn ang="0">
                  <a:pos x="6" y="751"/>
                </a:cxn>
                <a:cxn ang="0">
                  <a:pos x="44" y="588"/>
                </a:cxn>
                <a:cxn ang="0">
                  <a:pos x="122" y="439"/>
                </a:cxn>
                <a:cxn ang="0">
                  <a:pos x="232" y="303"/>
                </a:cxn>
                <a:cxn ang="0">
                  <a:pos x="376" y="190"/>
                </a:cxn>
                <a:cxn ang="0">
                  <a:pos x="536" y="99"/>
                </a:cxn>
                <a:cxn ang="0">
                  <a:pos x="724" y="36"/>
                </a:cxn>
                <a:cxn ang="0">
                  <a:pos x="922" y="4"/>
                </a:cxn>
                <a:cxn ang="0">
                  <a:pos x="1027" y="0"/>
                </a:cxn>
              </a:cxnLst>
              <a:rect l="0" t="0" r="r" b="b"/>
              <a:pathLst>
                <a:path w="2060" h="1675">
                  <a:moveTo>
                    <a:pt x="1027" y="0"/>
                  </a:moveTo>
                  <a:lnTo>
                    <a:pt x="1027" y="0"/>
                  </a:lnTo>
                  <a:lnTo>
                    <a:pt x="1132" y="4"/>
                  </a:lnTo>
                  <a:lnTo>
                    <a:pt x="1237" y="13"/>
                  </a:lnTo>
                  <a:lnTo>
                    <a:pt x="1337" y="36"/>
                  </a:lnTo>
                  <a:lnTo>
                    <a:pt x="1430" y="63"/>
                  </a:lnTo>
                  <a:lnTo>
                    <a:pt x="1519" y="99"/>
                  </a:lnTo>
                  <a:lnTo>
                    <a:pt x="1602" y="140"/>
                  </a:lnTo>
                  <a:lnTo>
                    <a:pt x="1684" y="190"/>
                  </a:lnTo>
                  <a:lnTo>
                    <a:pt x="1756" y="244"/>
                  </a:lnTo>
                  <a:lnTo>
                    <a:pt x="1822" y="303"/>
                  </a:lnTo>
                  <a:lnTo>
                    <a:pt x="1883" y="367"/>
                  </a:lnTo>
                  <a:lnTo>
                    <a:pt x="1933" y="439"/>
                  </a:lnTo>
                  <a:lnTo>
                    <a:pt x="1977" y="511"/>
                  </a:lnTo>
                  <a:lnTo>
                    <a:pt x="2010" y="588"/>
                  </a:lnTo>
                  <a:lnTo>
                    <a:pt x="2038" y="670"/>
                  </a:lnTo>
                  <a:lnTo>
                    <a:pt x="2054" y="751"/>
                  </a:lnTo>
                  <a:lnTo>
                    <a:pt x="2060" y="838"/>
                  </a:lnTo>
                  <a:lnTo>
                    <a:pt x="2060" y="838"/>
                  </a:lnTo>
                  <a:lnTo>
                    <a:pt x="2054" y="924"/>
                  </a:lnTo>
                  <a:lnTo>
                    <a:pt x="2038" y="1005"/>
                  </a:lnTo>
                  <a:lnTo>
                    <a:pt x="2010" y="1087"/>
                  </a:lnTo>
                  <a:lnTo>
                    <a:pt x="1977" y="1164"/>
                  </a:lnTo>
                  <a:lnTo>
                    <a:pt x="1933" y="1236"/>
                  </a:lnTo>
                  <a:lnTo>
                    <a:pt x="1883" y="1304"/>
                  </a:lnTo>
                  <a:lnTo>
                    <a:pt x="1822" y="1372"/>
                  </a:lnTo>
                  <a:lnTo>
                    <a:pt x="1756" y="1431"/>
                  </a:lnTo>
                  <a:lnTo>
                    <a:pt x="1684" y="1485"/>
                  </a:lnTo>
                  <a:lnTo>
                    <a:pt x="1602" y="1535"/>
                  </a:lnTo>
                  <a:lnTo>
                    <a:pt x="1519" y="1576"/>
                  </a:lnTo>
                  <a:lnTo>
                    <a:pt x="1430" y="1612"/>
                  </a:lnTo>
                  <a:lnTo>
                    <a:pt x="1337" y="1639"/>
                  </a:lnTo>
                  <a:lnTo>
                    <a:pt x="1237" y="1657"/>
                  </a:lnTo>
                  <a:lnTo>
                    <a:pt x="1132" y="1671"/>
                  </a:lnTo>
                  <a:lnTo>
                    <a:pt x="1027" y="1675"/>
                  </a:lnTo>
                  <a:lnTo>
                    <a:pt x="1027" y="1675"/>
                  </a:lnTo>
                  <a:lnTo>
                    <a:pt x="922" y="1671"/>
                  </a:lnTo>
                  <a:lnTo>
                    <a:pt x="823" y="1657"/>
                  </a:lnTo>
                  <a:lnTo>
                    <a:pt x="724" y="1639"/>
                  </a:lnTo>
                  <a:lnTo>
                    <a:pt x="630" y="1612"/>
                  </a:lnTo>
                  <a:lnTo>
                    <a:pt x="536" y="1576"/>
                  </a:lnTo>
                  <a:lnTo>
                    <a:pt x="453" y="1535"/>
                  </a:lnTo>
                  <a:lnTo>
                    <a:pt x="376" y="1485"/>
                  </a:lnTo>
                  <a:lnTo>
                    <a:pt x="298" y="1431"/>
                  </a:lnTo>
                  <a:lnTo>
                    <a:pt x="232" y="1372"/>
                  </a:lnTo>
                  <a:lnTo>
                    <a:pt x="177" y="1304"/>
                  </a:lnTo>
                  <a:lnTo>
                    <a:pt x="122" y="1236"/>
                  </a:lnTo>
                  <a:lnTo>
                    <a:pt x="78" y="1164"/>
                  </a:lnTo>
                  <a:lnTo>
                    <a:pt x="44" y="1087"/>
                  </a:lnTo>
                  <a:lnTo>
                    <a:pt x="17" y="1005"/>
                  </a:lnTo>
                  <a:lnTo>
                    <a:pt x="6" y="924"/>
                  </a:lnTo>
                  <a:lnTo>
                    <a:pt x="0" y="838"/>
                  </a:lnTo>
                  <a:lnTo>
                    <a:pt x="0" y="838"/>
                  </a:lnTo>
                  <a:lnTo>
                    <a:pt x="6" y="751"/>
                  </a:lnTo>
                  <a:lnTo>
                    <a:pt x="17" y="670"/>
                  </a:lnTo>
                  <a:lnTo>
                    <a:pt x="44" y="588"/>
                  </a:lnTo>
                  <a:lnTo>
                    <a:pt x="78" y="511"/>
                  </a:lnTo>
                  <a:lnTo>
                    <a:pt x="122" y="439"/>
                  </a:lnTo>
                  <a:lnTo>
                    <a:pt x="177" y="367"/>
                  </a:lnTo>
                  <a:lnTo>
                    <a:pt x="232" y="303"/>
                  </a:lnTo>
                  <a:lnTo>
                    <a:pt x="298" y="244"/>
                  </a:lnTo>
                  <a:lnTo>
                    <a:pt x="376" y="190"/>
                  </a:lnTo>
                  <a:lnTo>
                    <a:pt x="453" y="140"/>
                  </a:lnTo>
                  <a:lnTo>
                    <a:pt x="536" y="99"/>
                  </a:lnTo>
                  <a:lnTo>
                    <a:pt x="630" y="63"/>
                  </a:lnTo>
                  <a:lnTo>
                    <a:pt x="724" y="36"/>
                  </a:lnTo>
                  <a:lnTo>
                    <a:pt x="823" y="13"/>
                  </a:lnTo>
                  <a:lnTo>
                    <a:pt x="922" y="4"/>
                  </a:lnTo>
                  <a:lnTo>
                    <a:pt x="1027" y="0"/>
                  </a:lnTo>
                  <a:lnTo>
                    <a:pt x="1027" y="0"/>
                  </a:lnTo>
                  <a:close/>
                </a:path>
              </a:pathLst>
            </a:custGeom>
            <a:solidFill>
              <a:srgbClr val="FBC50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77" name="Freeform 17"/>
            <p:cNvSpPr>
              <a:spLocks/>
            </p:cNvSpPr>
            <p:nvPr/>
          </p:nvSpPr>
          <p:spPr bwMode="auto">
            <a:xfrm>
              <a:off x="55" y="2613"/>
              <a:ext cx="2071" cy="1689"/>
            </a:xfrm>
            <a:custGeom>
              <a:avLst/>
              <a:gdLst/>
              <a:ahLst/>
              <a:cxnLst>
                <a:cxn ang="0">
                  <a:pos x="1038" y="0"/>
                </a:cxn>
                <a:cxn ang="0">
                  <a:pos x="1243" y="18"/>
                </a:cxn>
                <a:cxn ang="0">
                  <a:pos x="1441" y="68"/>
                </a:cxn>
                <a:cxn ang="0">
                  <a:pos x="1613" y="145"/>
                </a:cxn>
                <a:cxn ang="0">
                  <a:pos x="1767" y="249"/>
                </a:cxn>
                <a:cxn ang="0">
                  <a:pos x="1894" y="376"/>
                </a:cxn>
                <a:cxn ang="0">
                  <a:pos x="1988" y="516"/>
                </a:cxn>
                <a:cxn ang="0">
                  <a:pos x="2049" y="674"/>
                </a:cxn>
                <a:cxn ang="0">
                  <a:pos x="2071" y="847"/>
                </a:cxn>
                <a:cxn ang="0">
                  <a:pos x="2065" y="933"/>
                </a:cxn>
                <a:cxn ang="0">
                  <a:pos x="2027" y="1096"/>
                </a:cxn>
                <a:cxn ang="0">
                  <a:pos x="1944" y="1245"/>
                </a:cxn>
                <a:cxn ang="0">
                  <a:pos x="1833" y="1381"/>
                </a:cxn>
                <a:cxn ang="0">
                  <a:pos x="1695" y="1494"/>
                </a:cxn>
                <a:cxn ang="0">
                  <a:pos x="1530" y="1585"/>
                </a:cxn>
                <a:cxn ang="0">
                  <a:pos x="1342" y="1648"/>
                </a:cxn>
                <a:cxn ang="0">
                  <a:pos x="1143" y="1684"/>
                </a:cxn>
                <a:cxn ang="0">
                  <a:pos x="1038" y="1689"/>
                </a:cxn>
                <a:cxn ang="0">
                  <a:pos x="828" y="1671"/>
                </a:cxn>
                <a:cxn ang="0">
                  <a:pos x="635" y="1621"/>
                </a:cxn>
                <a:cxn ang="0">
                  <a:pos x="459" y="1544"/>
                </a:cxn>
                <a:cxn ang="0">
                  <a:pos x="304" y="1440"/>
                </a:cxn>
                <a:cxn ang="0">
                  <a:pos x="177" y="1318"/>
                </a:cxn>
                <a:cxn ang="0">
                  <a:pos x="83" y="1173"/>
                </a:cxn>
                <a:cxn ang="0">
                  <a:pos x="22" y="1014"/>
                </a:cxn>
                <a:cxn ang="0">
                  <a:pos x="0" y="847"/>
                </a:cxn>
                <a:cxn ang="0">
                  <a:pos x="6" y="760"/>
                </a:cxn>
                <a:cxn ang="0">
                  <a:pos x="50" y="593"/>
                </a:cxn>
                <a:cxn ang="0">
                  <a:pos x="127" y="443"/>
                </a:cxn>
                <a:cxn ang="0">
                  <a:pos x="238" y="308"/>
                </a:cxn>
                <a:cxn ang="0">
                  <a:pos x="376" y="194"/>
                </a:cxn>
                <a:cxn ang="0">
                  <a:pos x="541" y="104"/>
                </a:cxn>
                <a:cxn ang="0">
                  <a:pos x="729" y="40"/>
                </a:cxn>
                <a:cxn ang="0">
                  <a:pos x="933" y="4"/>
                </a:cxn>
                <a:cxn ang="0">
                  <a:pos x="1038" y="0"/>
                </a:cxn>
              </a:cxnLst>
              <a:rect l="0" t="0" r="r" b="b"/>
              <a:pathLst>
                <a:path w="2071" h="1689">
                  <a:moveTo>
                    <a:pt x="1038" y="0"/>
                  </a:moveTo>
                  <a:lnTo>
                    <a:pt x="1038" y="0"/>
                  </a:lnTo>
                  <a:lnTo>
                    <a:pt x="1143" y="4"/>
                  </a:lnTo>
                  <a:lnTo>
                    <a:pt x="1243" y="18"/>
                  </a:lnTo>
                  <a:lnTo>
                    <a:pt x="1342" y="40"/>
                  </a:lnTo>
                  <a:lnTo>
                    <a:pt x="1441" y="68"/>
                  </a:lnTo>
                  <a:lnTo>
                    <a:pt x="1530" y="104"/>
                  </a:lnTo>
                  <a:lnTo>
                    <a:pt x="1613" y="145"/>
                  </a:lnTo>
                  <a:lnTo>
                    <a:pt x="1695" y="194"/>
                  </a:lnTo>
                  <a:lnTo>
                    <a:pt x="1767" y="249"/>
                  </a:lnTo>
                  <a:lnTo>
                    <a:pt x="1833" y="308"/>
                  </a:lnTo>
                  <a:lnTo>
                    <a:pt x="1894" y="376"/>
                  </a:lnTo>
                  <a:lnTo>
                    <a:pt x="1944" y="443"/>
                  </a:lnTo>
                  <a:lnTo>
                    <a:pt x="1988" y="516"/>
                  </a:lnTo>
                  <a:lnTo>
                    <a:pt x="2027" y="593"/>
                  </a:lnTo>
                  <a:lnTo>
                    <a:pt x="2049" y="674"/>
                  </a:lnTo>
                  <a:lnTo>
                    <a:pt x="2065" y="760"/>
                  </a:lnTo>
                  <a:lnTo>
                    <a:pt x="2071" y="847"/>
                  </a:lnTo>
                  <a:lnTo>
                    <a:pt x="2071" y="847"/>
                  </a:lnTo>
                  <a:lnTo>
                    <a:pt x="2065" y="933"/>
                  </a:lnTo>
                  <a:lnTo>
                    <a:pt x="2049" y="1014"/>
                  </a:lnTo>
                  <a:lnTo>
                    <a:pt x="2027" y="1096"/>
                  </a:lnTo>
                  <a:lnTo>
                    <a:pt x="1988" y="1173"/>
                  </a:lnTo>
                  <a:lnTo>
                    <a:pt x="1944" y="1245"/>
                  </a:lnTo>
                  <a:lnTo>
                    <a:pt x="1894" y="1318"/>
                  </a:lnTo>
                  <a:lnTo>
                    <a:pt x="1833" y="1381"/>
                  </a:lnTo>
                  <a:lnTo>
                    <a:pt x="1767" y="1440"/>
                  </a:lnTo>
                  <a:lnTo>
                    <a:pt x="1695" y="1494"/>
                  </a:lnTo>
                  <a:lnTo>
                    <a:pt x="1613" y="1544"/>
                  </a:lnTo>
                  <a:lnTo>
                    <a:pt x="1530" y="1585"/>
                  </a:lnTo>
                  <a:lnTo>
                    <a:pt x="1441" y="1621"/>
                  </a:lnTo>
                  <a:lnTo>
                    <a:pt x="1342" y="1648"/>
                  </a:lnTo>
                  <a:lnTo>
                    <a:pt x="1243" y="1671"/>
                  </a:lnTo>
                  <a:lnTo>
                    <a:pt x="1143" y="1684"/>
                  </a:lnTo>
                  <a:lnTo>
                    <a:pt x="1038" y="1689"/>
                  </a:lnTo>
                  <a:lnTo>
                    <a:pt x="1038" y="1689"/>
                  </a:lnTo>
                  <a:lnTo>
                    <a:pt x="933" y="1684"/>
                  </a:lnTo>
                  <a:lnTo>
                    <a:pt x="828" y="1671"/>
                  </a:lnTo>
                  <a:lnTo>
                    <a:pt x="729" y="1648"/>
                  </a:lnTo>
                  <a:lnTo>
                    <a:pt x="635" y="1621"/>
                  </a:lnTo>
                  <a:lnTo>
                    <a:pt x="541" y="1585"/>
                  </a:lnTo>
                  <a:lnTo>
                    <a:pt x="459" y="1544"/>
                  </a:lnTo>
                  <a:lnTo>
                    <a:pt x="376" y="1494"/>
                  </a:lnTo>
                  <a:lnTo>
                    <a:pt x="304" y="1440"/>
                  </a:lnTo>
                  <a:lnTo>
                    <a:pt x="238" y="1381"/>
                  </a:lnTo>
                  <a:lnTo>
                    <a:pt x="177" y="1318"/>
                  </a:lnTo>
                  <a:lnTo>
                    <a:pt x="127" y="1245"/>
                  </a:lnTo>
                  <a:lnTo>
                    <a:pt x="83" y="1173"/>
                  </a:lnTo>
                  <a:lnTo>
                    <a:pt x="50" y="1096"/>
                  </a:lnTo>
                  <a:lnTo>
                    <a:pt x="22" y="1014"/>
                  </a:lnTo>
                  <a:lnTo>
                    <a:pt x="6" y="933"/>
                  </a:lnTo>
                  <a:lnTo>
                    <a:pt x="0" y="847"/>
                  </a:lnTo>
                  <a:lnTo>
                    <a:pt x="0" y="847"/>
                  </a:lnTo>
                  <a:lnTo>
                    <a:pt x="6" y="760"/>
                  </a:lnTo>
                  <a:lnTo>
                    <a:pt x="22" y="674"/>
                  </a:lnTo>
                  <a:lnTo>
                    <a:pt x="50" y="593"/>
                  </a:lnTo>
                  <a:lnTo>
                    <a:pt x="83" y="516"/>
                  </a:lnTo>
                  <a:lnTo>
                    <a:pt x="127" y="443"/>
                  </a:lnTo>
                  <a:lnTo>
                    <a:pt x="177" y="376"/>
                  </a:lnTo>
                  <a:lnTo>
                    <a:pt x="238" y="308"/>
                  </a:lnTo>
                  <a:lnTo>
                    <a:pt x="304" y="249"/>
                  </a:lnTo>
                  <a:lnTo>
                    <a:pt x="376" y="194"/>
                  </a:lnTo>
                  <a:lnTo>
                    <a:pt x="459" y="145"/>
                  </a:lnTo>
                  <a:lnTo>
                    <a:pt x="541" y="104"/>
                  </a:lnTo>
                  <a:lnTo>
                    <a:pt x="635" y="68"/>
                  </a:lnTo>
                  <a:lnTo>
                    <a:pt x="729" y="40"/>
                  </a:lnTo>
                  <a:lnTo>
                    <a:pt x="828" y="18"/>
                  </a:lnTo>
                  <a:lnTo>
                    <a:pt x="933" y="4"/>
                  </a:lnTo>
                  <a:lnTo>
                    <a:pt x="1038" y="0"/>
                  </a:lnTo>
                  <a:lnTo>
                    <a:pt x="1038" y="0"/>
                  </a:lnTo>
                  <a:close/>
                </a:path>
              </a:pathLst>
            </a:custGeom>
            <a:solidFill>
              <a:srgbClr val="FAC10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78" name="Freeform 18"/>
            <p:cNvSpPr>
              <a:spLocks/>
            </p:cNvSpPr>
            <p:nvPr/>
          </p:nvSpPr>
          <p:spPr bwMode="auto">
            <a:xfrm>
              <a:off x="50" y="2608"/>
              <a:ext cx="2081" cy="1694"/>
            </a:xfrm>
            <a:custGeom>
              <a:avLst/>
              <a:gdLst/>
              <a:ahLst/>
              <a:cxnLst>
                <a:cxn ang="0">
                  <a:pos x="1038" y="0"/>
                </a:cxn>
                <a:cxn ang="0">
                  <a:pos x="1248" y="18"/>
                </a:cxn>
                <a:cxn ang="0">
                  <a:pos x="1441" y="68"/>
                </a:cxn>
                <a:cxn ang="0">
                  <a:pos x="1618" y="145"/>
                </a:cxn>
                <a:cxn ang="0">
                  <a:pos x="1772" y="249"/>
                </a:cxn>
                <a:cxn ang="0">
                  <a:pos x="1899" y="376"/>
                </a:cxn>
                <a:cxn ang="0">
                  <a:pos x="1999" y="521"/>
                </a:cxn>
                <a:cxn ang="0">
                  <a:pos x="2059" y="679"/>
                </a:cxn>
                <a:cxn ang="0">
                  <a:pos x="2081" y="847"/>
                </a:cxn>
                <a:cxn ang="0">
                  <a:pos x="2076" y="933"/>
                </a:cxn>
                <a:cxn ang="0">
                  <a:pos x="2032" y="1101"/>
                </a:cxn>
                <a:cxn ang="0">
                  <a:pos x="1954" y="1250"/>
                </a:cxn>
                <a:cxn ang="0">
                  <a:pos x="1838" y="1386"/>
                </a:cxn>
                <a:cxn ang="0">
                  <a:pos x="1700" y="1504"/>
                </a:cxn>
                <a:cxn ang="0">
                  <a:pos x="1535" y="1594"/>
                </a:cxn>
                <a:cxn ang="0">
                  <a:pos x="1347" y="1658"/>
                </a:cxn>
                <a:cxn ang="0">
                  <a:pos x="1143" y="1694"/>
                </a:cxn>
                <a:cxn ang="0">
                  <a:pos x="1038" y="1694"/>
                </a:cxn>
                <a:cxn ang="0">
                  <a:pos x="828" y="1680"/>
                </a:cxn>
                <a:cxn ang="0">
                  <a:pos x="635" y="1630"/>
                </a:cxn>
                <a:cxn ang="0">
                  <a:pos x="458" y="1549"/>
                </a:cxn>
                <a:cxn ang="0">
                  <a:pos x="303" y="1449"/>
                </a:cxn>
                <a:cxn ang="0">
                  <a:pos x="176" y="1323"/>
                </a:cxn>
                <a:cxn ang="0">
                  <a:pos x="77" y="1178"/>
                </a:cxn>
                <a:cxn ang="0">
                  <a:pos x="16" y="1019"/>
                </a:cxn>
                <a:cxn ang="0">
                  <a:pos x="0" y="847"/>
                </a:cxn>
                <a:cxn ang="0">
                  <a:pos x="5" y="761"/>
                </a:cxn>
                <a:cxn ang="0">
                  <a:pos x="44" y="598"/>
                </a:cxn>
                <a:cxn ang="0">
                  <a:pos x="121" y="444"/>
                </a:cxn>
                <a:cxn ang="0">
                  <a:pos x="237" y="308"/>
                </a:cxn>
                <a:cxn ang="0">
                  <a:pos x="375" y="195"/>
                </a:cxn>
                <a:cxn ang="0">
                  <a:pos x="541" y="104"/>
                </a:cxn>
                <a:cxn ang="0">
                  <a:pos x="729" y="41"/>
                </a:cxn>
                <a:cxn ang="0">
                  <a:pos x="933" y="5"/>
                </a:cxn>
                <a:cxn ang="0">
                  <a:pos x="1038" y="0"/>
                </a:cxn>
              </a:cxnLst>
              <a:rect l="0" t="0" r="r" b="b"/>
              <a:pathLst>
                <a:path w="2081" h="1694">
                  <a:moveTo>
                    <a:pt x="1038" y="0"/>
                  </a:moveTo>
                  <a:lnTo>
                    <a:pt x="1038" y="0"/>
                  </a:lnTo>
                  <a:lnTo>
                    <a:pt x="1143" y="5"/>
                  </a:lnTo>
                  <a:lnTo>
                    <a:pt x="1248" y="18"/>
                  </a:lnTo>
                  <a:lnTo>
                    <a:pt x="1347" y="41"/>
                  </a:lnTo>
                  <a:lnTo>
                    <a:pt x="1441" y="68"/>
                  </a:lnTo>
                  <a:lnTo>
                    <a:pt x="1535" y="104"/>
                  </a:lnTo>
                  <a:lnTo>
                    <a:pt x="1618" y="145"/>
                  </a:lnTo>
                  <a:lnTo>
                    <a:pt x="1700" y="195"/>
                  </a:lnTo>
                  <a:lnTo>
                    <a:pt x="1772" y="249"/>
                  </a:lnTo>
                  <a:lnTo>
                    <a:pt x="1838" y="308"/>
                  </a:lnTo>
                  <a:lnTo>
                    <a:pt x="1899" y="376"/>
                  </a:lnTo>
                  <a:lnTo>
                    <a:pt x="1954" y="444"/>
                  </a:lnTo>
                  <a:lnTo>
                    <a:pt x="1999" y="521"/>
                  </a:lnTo>
                  <a:lnTo>
                    <a:pt x="2032" y="598"/>
                  </a:lnTo>
                  <a:lnTo>
                    <a:pt x="2059" y="679"/>
                  </a:lnTo>
                  <a:lnTo>
                    <a:pt x="2076" y="761"/>
                  </a:lnTo>
                  <a:lnTo>
                    <a:pt x="2081" y="847"/>
                  </a:lnTo>
                  <a:lnTo>
                    <a:pt x="2081" y="847"/>
                  </a:lnTo>
                  <a:lnTo>
                    <a:pt x="2076" y="933"/>
                  </a:lnTo>
                  <a:lnTo>
                    <a:pt x="2059" y="1019"/>
                  </a:lnTo>
                  <a:lnTo>
                    <a:pt x="2032" y="1101"/>
                  </a:lnTo>
                  <a:lnTo>
                    <a:pt x="1999" y="1178"/>
                  </a:lnTo>
                  <a:lnTo>
                    <a:pt x="1954" y="1250"/>
                  </a:lnTo>
                  <a:lnTo>
                    <a:pt x="1899" y="1323"/>
                  </a:lnTo>
                  <a:lnTo>
                    <a:pt x="1838" y="1386"/>
                  </a:lnTo>
                  <a:lnTo>
                    <a:pt x="1772" y="1449"/>
                  </a:lnTo>
                  <a:lnTo>
                    <a:pt x="1700" y="1504"/>
                  </a:lnTo>
                  <a:lnTo>
                    <a:pt x="1618" y="1549"/>
                  </a:lnTo>
                  <a:lnTo>
                    <a:pt x="1535" y="1594"/>
                  </a:lnTo>
                  <a:lnTo>
                    <a:pt x="1441" y="1630"/>
                  </a:lnTo>
                  <a:lnTo>
                    <a:pt x="1347" y="1658"/>
                  </a:lnTo>
                  <a:lnTo>
                    <a:pt x="1248" y="1680"/>
                  </a:lnTo>
                  <a:lnTo>
                    <a:pt x="1143" y="1694"/>
                  </a:lnTo>
                  <a:lnTo>
                    <a:pt x="1038" y="1694"/>
                  </a:lnTo>
                  <a:lnTo>
                    <a:pt x="1038" y="1694"/>
                  </a:lnTo>
                  <a:lnTo>
                    <a:pt x="933" y="1694"/>
                  </a:lnTo>
                  <a:lnTo>
                    <a:pt x="828" y="1680"/>
                  </a:lnTo>
                  <a:lnTo>
                    <a:pt x="729" y="1658"/>
                  </a:lnTo>
                  <a:lnTo>
                    <a:pt x="635" y="1630"/>
                  </a:lnTo>
                  <a:lnTo>
                    <a:pt x="541" y="1594"/>
                  </a:lnTo>
                  <a:lnTo>
                    <a:pt x="458" y="1549"/>
                  </a:lnTo>
                  <a:lnTo>
                    <a:pt x="375" y="1504"/>
                  </a:lnTo>
                  <a:lnTo>
                    <a:pt x="303" y="1449"/>
                  </a:lnTo>
                  <a:lnTo>
                    <a:pt x="237" y="1386"/>
                  </a:lnTo>
                  <a:lnTo>
                    <a:pt x="176" y="1323"/>
                  </a:lnTo>
                  <a:lnTo>
                    <a:pt x="121" y="1250"/>
                  </a:lnTo>
                  <a:lnTo>
                    <a:pt x="77" y="1178"/>
                  </a:lnTo>
                  <a:lnTo>
                    <a:pt x="44" y="1101"/>
                  </a:lnTo>
                  <a:lnTo>
                    <a:pt x="16" y="1019"/>
                  </a:lnTo>
                  <a:lnTo>
                    <a:pt x="5" y="933"/>
                  </a:lnTo>
                  <a:lnTo>
                    <a:pt x="0" y="847"/>
                  </a:lnTo>
                  <a:lnTo>
                    <a:pt x="0" y="847"/>
                  </a:lnTo>
                  <a:lnTo>
                    <a:pt x="5" y="761"/>
                  </a:lnTo>
                  <a:lnTo>
                    <a:pt x="16" y="679"/>
                  </a:lnTo>
                  <a:lnTo>
                    <a:pt x="44" y="598"/>
                  </a:lnTo>
                  <a:lnTo>
                    <a:pt x="77" y="521"/>
                  </a:lnTo>
                  <a:lnTo>
                    <a:pt x="121" y="444"/>
                  </a:lnTo>
                  <a:lnTo>
                    <a:pt x="176" y="376"/>
                  </a:lnTo>
                  <a:lnTo>
                    <a:pt x="237" y="308"/>
                  </a:lnTo>
                  <a:lnTo>
                    <a:pt x="303" y="249"/>
                  </a:lnTo>
                  <a:lnTo>
                    <a:pt x="375" y="195"/>
                  </a:lnTo>
                  <a:lnTo>
                    <a:pt x="458" y="145"/>
                  </a:lnTo>
                  <a:lnTo>
                    <a:pt x="541" y="104"/>
                  </a:lnTo>
                  <a:lnTo>
                    <a:pt x="635" y="68"/>
                  </a:lnTo>
                  <a:lnTo>
                    <a:pt x="729" y="41"/>
                  </a:lnTo>
                  <a:lnTo>
                    <a:pt x="828" y="18"/>
                  </a:lnTo>
                  <a:lnTo>
                    <a:pt x="933" y="5"/>
                  </a:lnTo>
                  <a:lnTo>
                    <a:pt x="1038" y="0"/>
                  </a:lnTo>
                  <a:lnTo>
                    <a:pt x="1038" y="0"/>
                  </a:lnTo>
                  <a:close/>
                </a:path>
              </a:pathLst>
            </a:custGeom>
            <a:solidFill>
              <a:srgbClr val="F7B91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79" name="Freeform 19"/>
            <p:cNvSpPr>
              <a:spLocks/>
            </p:cNvSpPr>
            <p:nvPr/>
          </p:nvSpPr>
          <p:spPr bwMode="auto">
            <a:xfrm>
              <a:off x="39" y="2604"/>
              <a:ext cx="2092" cy="1702"/>
            </a:xfrm>
            <a:custGeom>
              <a:avLst/>
              <a:gdLst/>
              <a:ahLst/>
              <a:cxnLst>
                <a:cxn ang="0">
                  <a:pos x="1049" y="0"/>
                </a:cxn>
                <a:cxn ang="0">
                  <a:pos x="1259" y="18"/>
                </a:cxn>
                <a:cxn ang="0">
                  <a:pos x="1452" y="68"/>
                </a:cxn>
                <a:cxn ang="0">
                  <a:pos x="1629" y="145"/>
                </a:cxn>
                <a:cxn ang="0">
                  <a:pos x="1783" y="249"/>
                </a:cxn>
                <a:cxn ang="0">
                  <a:pos x="1910" y="376"/>
                </a:cxn>
                <a:cxn ang="0">
                  <a:pos x="2010" y="520"/>
                </a:cxn>
                <a:cxn ang="0">
                  <a:pos x="2070" y="679"/>
                </a:cxn>
                <a:cxn ang="0">
                  <a:pos x="2092" y="851"/>
                </a:cxn>
                <a:cxn ang="0">
                  <a:pos x="2087" y="937"/>
                </a:cxn>
                <a:cxn ang="0">
                  <a:pos x="2043" y="1105"/>
                </a:cxn>
                <a:cxn ang="0">
                  <a:pos x="1965" y="1259"/>
                </a:cxn>
                <a:cxn ang="0">
                  <a:pos x="1855" y="1394"/>
                </a:cxn>
                <a:cxn ang="0">
                  <a:pos x="1711" y="1508"/>
                </a:cxn>
                <a:cxn ang="0">
                  <a:pos x="1546" y="1598"/>
                </a:cxn>
                <a:cxn ang="0">
                  <a:pos x="1358" y="1666"/>
                </a:cxn>
                <a:cxn ang="0">
                  <a:pos x="1154" y="1698"/>
                </a:cxn>
                <a:cxn ang="0">
                  <a:pos x="1049" y="1702"/>
                </a:cxn>
                <a:cxn ang="0">
                  <a:pos x="833" y="1684"/>
                </a:cxn>
                <a:cxn ang="0">
                  <a:pos x="640" y="1634"/>
                </a:cxn>
                <a:cxn ang="0">
                  <a:pos x="463" y="1557"/>
                </a:cxn>
                <a:cxn ang="0">
                  <a:pos x="309" y="1453"/>
                </a:cxn>
                <a:cxn ang="0">
                  <a:pos x="182" y="1327"/>
                </a:cxn>
                <a:cxn ang="0">
                  <a:pos x="82" y="1182"/>
                </a:cxn>
                <a:cxn ang="0">
                  <a:pos x="22" y="1023"/>
                </a:cxn>
                <a:cxn ang="0">
                  <a:pos x="0" y="851"/>
                </a:cxn>
                <a:cxn ang="0">
                  <a:pos x="5" y="765"/>
                </a:cxn>
                <a:cxn ang="0">
                  <a:pos x="49" y="597"/>
                </a:cxn>
                <a:cxn ang="0">
                  <a:pos x="127" y="448"/>
                </a:cxn>
                <a:cxn ang="0">
                  <a:pos x="237" y="312"/>
                </a:cxn>
                <a:cxn ang="0">
                  <a:pos x="381" y="194"/>
                </a:cxn>
                <a:cxn ang="0">
                  <a:pos x="546" y="104"/>
                </a:cxn>
                <a:cxn ang="0">
                  <a:pos x="734" y="40"/>
                </a:cxn>
                <a:cxn ang="0">
                  <a:pos x="938" y="4"/>
                </a:cxn>
                <a:cxn ang="0">
                  <a:pos x="1049" y="0"/>
                </a:cxn>
              </a:cxnLst>
              <a:rect l="0" t="0" r="r" b="b"/>
              <a:pathLst>
                <a:path w="2092" h="1702">
                  <a:moveTo>
                    <a:pt x="1049" y="0"/>
                  </a:moveTo>
                  <a:lnTo>
                    <a:pt x="1049" y="0"/>
                  </a:lnTo>
                  <a:lnTo>
                    <a:pt x="1154" y="4"/>
                  </a:lnTo>
                  <a:lnTo>
                    <a:pt x="1259" y="18"/>
                  </a:lnTo>
                  <a:lnTo>
                    <a:pt x="1358" y="40"/>
                  </a:lnTo>
                  <a:lnTo>
                    <a:pt x="1452" y="68"/>
                  </a:lnTo>
                  <a:lnTo>
                    <a:pt x="1546" y="104"/>
                  </a:lnTo>
                  <a:lnTo>
                    <a:pt x="1629" y="145"/>
                  </a:lnTo>
                  <a:lnTo>
                    <a:pt x="1711" y="194"/>
                  </a:lnTo>
                  <a:lnTo>
                    <a:pt x="1783" y="249"/>
                  </a:lnTo>
                  <a:lnTo>
                    <a:pt x="1855" y="312"/>
                  </a:lnTo>
                  <a:lnTo>
                    <a:pt x="1910" y="376"/>
                  </a:lnTo>
                  <a:lnTo>
                    <a:pt x="1965" y="448"/>
                  </a:lnTo>
                  <a:lnTo>
                    <a:pt x="2010" y="520"/>
                  </a:lnTo>
                  <a:lnTo>
                    <a:pt x="2043" y="597"/>
                  </a:lnTo>
                  <a:lnTo>
                    <a:pt x="2070" y="679"/>
                  </a:lnTo>
                  <a:lnTo>
                    <a:pt x="2087" y="765"/>
                  </a:lnTo>
                  <a:lnTo>
                    <a:pt x="2092" y="851"/>
                  </a:lnTo>
                  <a:lnTo>
                    <a:pt x="2092" y="851"/>
                  </a:lnTo>
                  <a:lnTo>
                    <a:pt x="2087" y="937"/>
                  </a:lnTo>
                  <a:lnTo>
                    <a:pt x="2070" y="1023"/>
                  </a:lnTo>
                  <a:lnTo>
                    <a:pt x="2043" y="1105"/>
                  </a:lnTo>
                  <a:lnTo>
                    <a:pt x="2010" y="1182"/>
                  </a:lnTo>
                  <a:lnTo>
                    <a:pt x="1965" y="1259"/>
                  </a:lnTo>
                  <a:lnTo>
                    <a:pt x="1910" y="1327"/>
                  </a:lnTo>
                  <a:lnTo>
                    <a:pt x="1855" y="1394"/>
                  </a:lnTo>
                  <a:lnTo>
                    <a:pt x="1783" y="1453"/>
                  </a:lnTo>
                  <a:lnTo>
                    <a:pt x="1711" y="1508"/>
                  </a:lnTo>
                  <a:lnTo>
                    <a:pt x="1629" y="1557"/>
                  </a:lnTo>
                  <a:lnTo>
                    <a:pt x="1546" y="1598"/>
                  </a:lnTo>
                  <a:lnTo>
                    <a:pt x="1452" y="1634"/>
                  </a:lnTo>
                  <a:lnTo>
                    <a:pt x="1358" y="1666"/>
                  </a:lnTo>
                  <a:lnTo>
                    <a:pt x="1259" y="1684"/>
                  </a:lnTo>
                  <a:lnTo>
                    <a:pt x="1154" y="1698"/>
                  </a:lnTo>
                  <a:lnTo>
                    <a:pt x="1049" y="1702"/>
                  </a:lnTo>
                  <a:lnTo>
                    <a:pt x="1049" y="1702"/>
                  </a:lnTo>
                  <a:lnTo>
                    <a:pt x="938" y="1698"/>
                  </a:lnTo>
                  <a:lnTo>
                    <a:pt x="833" y="1684"/>
                  </a:lnTo>
                  <a:lnTo>
                    <a:pt x="734" y="1666"/>
                  </a:lnTo>
                  <a:lnTo>
                    <a:pt x="640" y="1634"/>
                  </a:lnTo>
                  <a:lnTo>
                    <a:pt x="546" y="1598"/>
                  </a:lnTo>
                  <a:lnTo>
                    <a:pt x="463" y="1557"/>
                  </a:lnTo>
                  <a:lnTo>
                    <a:pt x="381" y="1508"/>
                  </a:lnTo>
                  <a:lnTo>
                    <a:pt x="309" y="1453"/>
                  </a:lnTo>
                  <a:lnTo>
                    <a:pt x="237" y="1394"/>
                  </a:lnTo>
                  <a:lnTo>
                    <a:pt x="182" y="1327"/>
                  </a:lnTo>
                  <a:lnTo>
                    <a:pt x="127" y="1259"/>
                  </a:lnTo>
                  <a:lnTo>
                    <a:pt x="82" y="1182"/>
                  </a:lnTo>
                  <a:lnTo>
                    <a:pt x="49" y="1105"/>
                  </a:lnTo>
                  <a:lnTo>
                    <a:pt x="22" y="1023"/>
                  </a:lnTo>
                  <a:lnTo>
                    <a:pt x="5" y="937"/>
                  </a:lnTo>
                  <a:lnTo>
                    <a:pt x="0" y="851"/>
                  </a:lnTo>
                  <a:lnTo>
                    <a:pt x="0" y="851"/>
                  </a:lnTo>
                  <a:lnTo>
                    <a:pt x="5" y="765"/>
                  </a:lnTo>
                  <a:lnTo>
                    <a:pt x="22" y="679"/>
                  </a:lnTo>
                  <a:lnTo>
                    <a:pt x="49" y="597"/>
                  </a:lnTo>
                  <a:lnTo>
                    <a:pt x="82" y="520"/>
                  </a:lnTo>
                  <a:lnTo>
                    <a:pt x="127" y="448"/>
                  </a:lnTo>
                  <a:lnTo>
                    <a:pt x="182" y="376"/>
                  </a:lnTo>
                  <a:lnTo>
                    <a:pt x="237" y="312"/>
                  </a:lnTo>
                  <a:lnTo>
                    <a:pt x="309" y="249"/>
                  </a:lnTo>
                  <a:lnTo>
                    <a:pt x="381" y="194"/>
                  </a:lnTo>
                  <a:lnTo>
                    <a:pt x="463" y="145"/>
                  </a:lnTo>
                  <a:lnTo>
                    <a:pt x="546" y="104"/>
                  </a:lnTo>
                  <a:lnTo>
                    <a:pt x="640" y="68"/>
                  </a:lnTo>
                  <a:lnTo>
                    <a:pt x="734" y="40"/>
                  </a:lnTo>
                  <a:lnTo>
                    <a:pt x="833" y="18"/>
                  </a:lnTo>
                  <a:lnTo>
                    <a:pt x="938" y="4"/>
                  </a:lnTo>
                  <a:lnTo>
                    <a:pt x="1049" y="0"/>
                  </a:lnTo>
                  <a:lnTo>
                    <a:pt x="1049" y="0"/>
                  </a:lnTo>
                  <a:close/>
                </a:path>
              </a:pathLst>
            </a:custGeom>
            <a:solidFill>
              <a:srgbClr val="F7B6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80" name="Freeform 20"/>
            <p:cNvSpPr>
              <a:spLocks/>
            </p:cNvSpPr>
            <p:nvPr/>
          </p:nvSpPr>
          <p:spPr bwMode="auto">
            <a:xfrm>
              <a:off x="33" y="2599"/>
              <a:ext cx="2098" cy="1712"/>
            </a:xfrm>
            <a:custGeom>
              <a:avLst/>
              <a:gdLst/>
              <a:ahLst/>
              <a:cxnLst>
                <a:cxn ang="0">
                  <a:pos x="1049" y="0"/>
                </a:cxn>
                <a:cxn ang="0">
                  <a:pos x="1259" y="18"/>
                </a:cxn>
                <a:cxn ang="0">
                  <a:pos x="1458" y="68"/>
                </a:cxn>
                <a:cxn ang="0">
                  <a:pos x="1635" y="145"/>
                </a:cxn>
                <a:cxn ang="0">
                  <a:pos x="1789" y="249"/>
                </a:cxn>
                <a:cxn ang="0">
                  <a:pos x="1922" y="376"/>
                </a:cxn>
                <a:cxn ang="0">
                  <a:pos x="2016" y="521"/>
                </a:cxn>
                <a:cxn ang="0">
                  <a:pos x="2076" y="684"/>
                </a:cxn>
                <a:cxn ang="0">
                  <a:pos x="2098" y="856"/>
                </a:cxn>
                <a:cxn ang="0">
                  <a:pos x="2093" y="942"/>
                </a:cxn>
                <a:cxn ang="0">
                  <a:pos x="2054" y="1110"/>
                </a:cxn>
                <a:cxn ang="0">
                  <a:pos x="1971" y="1264"/>
                </a:cxn>
                <a:cxn ang="0">
                  <a:pos x="1861" y="1399"/>
                </a:cxn>
                <a:cxn ang="0">
                  <a:pos x="1717" y="1513"/>
                </a:cxn>
                <a:cxn ang="0">
                  <a:pos x="1552" y="1608"/>
                </a:cxn>
                <a:cxn ang="0">
                  <a:pos x="1358" y="1671"/>
                </a:cxn>
                <a:cxn ang="0">
                  <a:pos x="1154" y="1707"/>
                </a:cxn>
                <a:cxn ang="0">
                  <a:pos x="1049" y="1712"/>
                </a:cxn>
                <a:cxn ang="0">
                  <a:pos x="839" y="1694"/>
                </a:cxn>
                <a:cxn ang="0">
                  <a:pos x="641" y="1644"/>
                </a:cxn>
                <a:cxn ang="0">
                  <a:pos x="464" y="1562"/>
                </a:cxn>
                <a:cxn ang="0">
                  <a:pos x="304" y="1458"/>
                </a:cxn>
                <a:cxn ang="0">
                  <a:pos x="177" y="1332"/>
                </a:cxn>
                <a:cxn ang="0">
                  <a:pos x="83" y="1187"/>
                </a:cxn>
                <a:cxn ang="0">
                  <a:pos x="22" y="1028"/>
                </a:cxn>
                <a:cxn ang="0">
                  <a:pos x="0" y="856"/>
                </a:cxn>
                <a:cxn ang="0">
                  <a:pos x="6" y="770"/>
                </a:cxn>
                <a:cxn ang="0">
                  <a:pos x="44" y="602"/>
                </a:cxn>
                <a:cxn ang="0">
                  <a:pos x="127" y="448"/>
                </a:cxn>
                <a:cxn ang="0">
                  <a:pos x="238" y="313"/>
                </a:cxn>
                <a:cxn ang="0">
                  <a:pos x="381" y="195"/>
                </a:cxn>
                <a:cxn ang="0">
                  <a:pos x="547" y="104"/>
                </a:cxn>
                <a:cxn ang="0">
                  <a:pos x="735" y="36"/>
                </a:cxn>
                <a:cxn ang="0">
                  <a:pos x="944" y="5"/>
                </a:cxn>
                <a:cxn ang="0">
                  <a:pos x="1049" y="0"/>
                </a:cxn>
              </a:cxnLst>
              <a:rect l="0" t="0" r="r" b="b"/>
              <a:pathLst>
                <a:path w="2098" h="1712">
                  <a:moveTo>
                    <a:pt x="1049" y="0"/>
                  </a:moveTo>
                  <a:lnTo>
                    <a:pt x="1049" y="0"/>
                  </a:lnTo>
                  <a:lnTo>
                    <a:pt x="1154" y="5"/>
                  </a:lnTo>
                  <a:lnTo>
                    <a:pt x="1259" y="18"/>
                  </a:lnTo>
                  <a:lnTo>
                    <a:pt x="1358" y="36"/>
                  </a:lnTo>
                  <a:lnTo>
                    <a:pt x="1458" y="68"/>
                  </a:lnTo>
                  <a:lnTo>
                    <a:pt x="1552" y="104"/>
                  </a:lnTo>
                  <a:lnTo>
                    <a:pt x="1635" y="145"/>
                  </a:lnTo>
                  <a:lnTo>
                    <a:pt x="1717" y="195"/>
                  </a:lnTo>
                  <a:lnTo>
                    <a:pt x="1789" y="249"/>
                  </a:lnTo>
                  <a:lnTo>
                    <a:pt x="1861" y="313"/>
                  </a:lnTo>
                  <a:lnTo>
                    <a:pt x="1922" y="376"/>
                  </a:lnTo>
                  <a:lnTo>
                    <a:pt x="1971" y="448"/>
                  </a:lnTo>
                  <a:lnTo>
                    <a:pt x="2016" y="521"/>
                  </a:lnTo>
                  <a:lnTo>
                    <a:pt x="2054" y="602"/>
                  </a:lnTo>
                  <a:lnTo>
                    <a:pt x="2076" y="684"/>
                  </a:lnTo>
                  <a:lnTo>
                    <a:pt x="2093" y="770"/>
                  </a:lnTo>
                  <a:lnTo>
                    <a:pt x="2098" y="856"/>
                  </a:lnTo>
                  <a:lnTo>
                    <a:pt x="2098" y="856"/>
                  </a:lnTo>
                  <a:lnTo>
                    <a:pt x="2093" y="942"/>
                  </a:lnTo>
                  <a:lnTo>
                    <a:pt x="2076" y="1028"/>
                  </a:lnTo>
                  <a:lnTo>
                    <a:pt x="2054" y="1110"/>
                  </a:lnTo>
                  <a:lnTo>
                    <a:pt x="2016" y="1187"/>
                  </a:lnTo>
                  <a:lnTo>
                    <a:pt x="1971" y="1264"/>
                  </a:lnTo>
                  <a:lnTo>
                    <a:pt x="1922" y="1332"/>
                  </a:lnTo>
                  <a:lnTo>
                    <a:pt x="1861" y="1399"/>
                  </a:lnTo>
                  <a:lnTo>
                    <a:pt x="1789" y="1458"/>
                  </a:lnTo>
                  <a:lnTo>
                    <a:pt x="1717" y="1513"/>
                  </a:lnTo>
                  <a:lnTo>
                    <a:pt x="1635" y="1562"/>
                  </a:lnTo>
                  <a:lnTo>
                    <a:pt x="1552" y="1608"/>
                  </a:lnTo>
                  <a:lnTo>
                    <a:pt x="1458" y="1644"/>
                  </a:lnTo>
                  <a:lnTo>
                    <a:pt x="1358" y="1671"/>
                  </a:lnTo>
                  <a:lnTo>
                    <a:pt x="1259" y="1694"/>
                  </a:lnTo>
                  <a:lnTo>
                    <a:pt x="1154" y="1707"/>
                  </a:lnTo>
                  <a:lnTo>
                    <a:pt x="1049" y="1712"/>
                  </a:lnTo>
                  <a:lnTo>
                    <a:pt x="1049" y="1712"/>
                  </a:lnTo>
                  <a:lnTo>
                    <a:pt x="944" y="1707"/>
                  </a:lnTo>
                  <a:lnTo>
                    <a:pt x="839" y="1694"/>
                  </a:lnTo>
                  <a:lnTo>
                    <a:pt x="735" y="1671"/>
                  </a:lnTo>
                  <a:lnTo>
                    <a:pt x="641" y="1644"/>
                  </a:lnTo>
                  <a:lnTo>
                    <a:pt x="547" y="1608"/>
                  </a:lnTo>
                  <a:lnTo>
                    <a:pt x="464" y="1562"/>
                  </a:lnTo>
                  <a:lnTo>
                    <a:pt x="381" y="1513"/>
                  </a:lnTo>
                  <a:lnTo>
                    <a:pt x="304" y="1458"/>
                  </a:lnTo>
                  <a:lnTo>
                    <a:pt x="238" y="1399"/>
                  </a:lnTo>
                  <a:lnTo>
                    <a:pt x="177" y="1332"/>
                  </a:lnTo>
                  <a:lnTo>
                    <a:pt x="127" y="1264"/>
                  </a:lnTo>
                  <a:lnTo>
                    <a:pt x="83" y="1187"/>
                  </a:lnTo>
                  <a:lnTo>
                    <a:pt x="44" y="1110"/>
                  </a:lnTo>
                  <a:lnTo>
                    <a:pt x="22" y="1028"/>
                  </a:lnTo>
                  <a:lnTo>
                    <a:pt x="6" y="942"/>
                  </a:lnTo>
                  <a:lnTo>
                    <a:pt x="0" y="856"/>
                  </a:lnTo>
                  <a:lnTo>
                    <a:pt x="0" y="856"/>
                  </a:lnTo>
                  <a:lnTo>
                    <a:pt x="6" y="770"/>
                  </a:lnTo>
                  <a:lnTo>
                    <a:pt x="22" y="684"/>
                  </a:lnTo>
                  <a:lnTo>
                    <a:pt x="44" y="602"/>
                  </a:lnTo>
                  <a:lnTo>
                    <a:pt x="83" y="521"/>
                  </a:lnTo>
                  <a:lnTo>
                    <a:pt x="127" y="448"/>
                  </a:lnTo>
                  <a:lnTo>
                    <a:pt x="177" y="376"/>
                  </a:lnTo>
                  <a:lnTo>
                    <a:pt x="238" y="313"/>
                  </a:lnTo>
                  <a:lnTo>
                    <a:pt x="304" y="249"/>
                  </a:lnTo>
                  <a:lnTo>
                    <a:pt x="381" y="195"/>
                  </a:lnTo>
                  <a:lnTo>
                    <a:pt x="464" y="145"/>
                  </a:lnTo>
                  <a:lnTo>
                    <a:pt x="547" y="104"/>
                  </a:lnTo>
                  <a:lnTo>
                    <a:pt x="641" y="68"/>
                  </a:lnTo>
                  <a:lnTo>
                    <a:pt x="735" y="36"/>
                  </a:lnTo>
                  <a:lnTo>
                    <a:pt x="839" y="18"/>
                  </a:lnTo>
                  <a:lnTo>
                    <a:pt x="944" y="5"/>
                  </a:lnTo>
                  <a:lnTo>
                    <a:pt x="1049" y="0"/>
                  </a:lnTo>
                  <a:lnTo>
                    <a:pt x="1049" y="0"/>
                  </a:lnTo>
                  <a:close/>
                </a:path>
              </a:pathLst>
            </a:custGeom>
            <a:solidFill>
              <a:srgbClr val="F6B01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81" name="Freeform 21"/>
            <p:cNvSpPr>
              <a:spLocks/>
            </p:cNvSpPr>
            <p:nvPr/>
          </p:nvSpPr>
          <p:spPr bwMode="auto">
            <a:xfrm>
              <a:off x="22" y="2595"/>
              <a:ext cx="2115" cy="1716"/>
            </a:xfrm>
            <a:custGeom>
              <a:avLst/>
              <a:gdLst/>
              <a:ahLst/>
              <a:cxnLst>
                <a:cxn ang="0">
                  <a:pos x="1055" y="0"/>
                </a:cxn>
                <a:cxn ang="0">
                  <a:pos x="1270" y="18"/>
                </a:cxn>
                <a:cxn ang="0">
                  <a:pos x="1469" y="67"/>
                </a:cxn>
                <a:cxn ang="0">
                  <a:pos x="1646" y="144"/>
                </a:cxn>
                <a:cxn ang="0">
                  <a:pos x="1800" y="249"/>
                </a:cxn>
                <a:cxn ang="0">
                  <a:pos x="1933" y="375"/>
                </a:cxn>
                <a:cxn ang="0">
                  <a:pos x="2032" y="525"/>
                </a:cxn>
                <a:cxn ang="0">
                  <a:pos x="2093" y="683"/>
                </a:cxn>
                <a:cxn ang="0">
                  <a:pos x="2115" y="855"/>
                </a:cxn>
                <a:cxn ang="0">
                  <a:pos x="2109" y="946"/>
                </a:cxn>
                <a:cxn ang="0">
                  <a:pos x="2065" y="1114"/>
                </a:cxn>
                <a:cxn ang="0">
                  <a:pos x="1982" y="1268"/>
                </a:cxn>
                <a:cxn ang="0">
                  <a:pos x="1872" y="1403"/>
                </a:cxn>
                <a:cxn ang="0">
                  <a:pos x="1728" y="1521"/>
                </a:cxn>
                <a:cxn ang="0">
                  <a:pos x="1557" y="1612"/>
                </a:cxn>
                <a:cxn ang="0">
                  <a:pos x="1369" y="1680"/>
                </a:cxn>
                <a:cxn ang="0">
                  <a:pos x="1165" y="1711"/>
                </a:cxn>
                <a:cxn ang="0">
                  <a:pos x="1055" y="1716"/>
                </a:cxn>
                <a:cxn ang="0">
                  <a:pos x="845" y="1698"/>
                </a:cxn>
                <a:cxn ang="0">
                  <a:pos x="646" y="1648"/>
                </a:cxn>
                <a:cxn ang="0">
                  <a:pos x="469" y="1571"/>
                </a:cxn>
                <a:cxn ang="0">
                  <a:pos x="309" y="1467"/>
                </a:cxn>
                <a:cxn ang="0">
                  <a:pos x="182" y="1340"/>
                </a:cxn>
                <a:cxn ang="0">
                  <a:pos x="83" y="1191"/>
                </a:cxn>
                <a:cxn ang="0">
                  <a:pos x="22" y="1032"/>
                </a:cxn>
                <a:cxn ang="0">
                  <a:pos x="0" y="855"/>
                </a:cxn>
                <a:cxn ang="0">
                  <a:pos x="6" y="769"/>
                </a:cxn>
                <a:cxn ang="0">
                  <a:pos x="50" y="602"/>
                </a:cxn>
                <a:cxn ang="0">
                  <a:pos x="127" y="448"/>
                </a:cxn>
                <a:cxn ang="0">
                  <a:pos x="243" y="312"/>
                </a:cxn>
                <a:cxn ang="0">
                  <a:pos x="387" y="194"/>
                </a:cxn>
                <a:cxn ang="0">
                  <a:pos x="552" y="104"/>
                </a:cxn>
                <a:cxn ang="0">
                  <a:pos x="746" y="36"/>
                </a:cxn>
                <a:cxn ang="0">
                  <a:pos x="950" y="4"/>
                </a:cxn>
                <a:cxn ang="0">
                  <a:pos x="1055" y="0"/>
                </a:cxn>
              </a:cxnLst>
              <a:rect l="0" t="0" r="r" b="b"/>
              <a:pathLst>
                <a:path w="2115" h="1716">
                  <a:moveTo>
                    <a:pt x="1055" y="0"/>
                  </a:moveTo>
                  <a:lnTo>
                    <a:pt x="1055" y="0"/>
                  </a:lnTo>
                  <a:lnTo>
                    <a:pt x="1165" y="4"/>
                  </a:lnTo>
                  <a:lnTo>
                    <a:pt x="1270" y="18"/>
                  </a:lnTo>
                  <a:lnTo>
                    <a:pt x="1369" y="36"/>
                  </a:lnTo>
                  <a:lnTo>
                    <a:pt x="1469" y="67"/>
                  </a:lnTo>
                  <a:lnTo>
                    <a:pt x="1557" y="104"/>
                  </a:lnTo>
                  <a:lnTo>
                    <a:pt x="1646" y="144"/>
                  </a:lnTo>
                  <a:lnTo>
                    <a:pt x="1728" y="194"/>
                  </a:lnTo>
                  <a:lnTo>
                    <a:pt x="1800" y="249"/>
                  </a:lnTo>
                  <a:lnTo>
                    <a:pt x="1872" y="312"/>
                  </a:lnTo>
                  <a:lnTo>
                    <a:pt x="1933" y="375"/>
                  </a:lnTo>
                  <a:lnTo>
                    <a:pt x="1982" y="448"/>
                  </a:lnTo>
                  <a:lnTo>
                    <a:pt x="2032" y="525"/>
                  </a:lnTo>
                  <a:lnTo>
                    <a:pt x="2065" y="602"/>
                  </a:lnTo>
                  <a:lnTo>
                    <a:pt x="2093" y="683"/>
                  </a:lnTo>
                  <a:lnTo>
                    <a:pt x="2109" y="769"/>
                  </a:lnTo>
                  <a:lnTo>
                    <a:pt x="2115" y="855"/>
                  </a:lnTo>
                  <a:lnTo>
                    <a:pt x="2115" y="855"/>
                  </a:lnTo>
                  <a:lnTo>
                    <a:pt x="2109" y="946"/>
                  </a:lnTo>
                  <a:lnTo>
                    <a:pt x="2093" y="1032"/>
                  </a:lnTo>
                  <a:lnTo>
                    <a:pt x="2065" y="1114"/>
                  </a:lnTo>
                  <a:lnTo>
                    <a:pt x="2032" y="1191"/>
                  </a:lnTo>
                  <a:lnTo>
                    <a:pt x="1982" y="1268"/>
                  </a:lnTo>
                  <a:lnTo>
                    <a:pt x="1933" y="1340"/>
                  </a:lnTo>
                  <a:lnTo>
                    <a:pt x="1872" y="1403"/>
                  </a:lnTo>
                  <a:lnTo>
                    <a:pt x="1800" y="1467"/>
                  </a:lnTo>
                  <a:lnTo>
                    <a:pt x="1728" y="1521"/>
                  </a:lnTo>
                  <a:lnTo>
                    <a:pt x="1646" y="1571"/>
                  </a:lnTo>
                  <a:lnTo>
                    <a:pt x="1557" y="1612"/>
                  </a:lnTo>
                  <a:lnTo>
                    <a:pt x="1469" y="1648"/>
                  </a:lnTo>
                  <a:lnTo>
                    <a:pt x="1369" y="1680"/>
                  </a:lnTo>
                  <a:lnTo>
                    <a:pt x="1270" y="1698"/>
                  </a:lnTo>
                  <a:lnTo>
                    <a:pt x="1165" y="1711"/>
                  </a:lnTo>
                  <a:lnTo>
                    <a:pt x="1055" y="1716"/>
                  </a:lnTo>
                  <a:lnTo>
                    <a:pt x="1055" y="1716"/>
                  </a:lnTo>
                  <a:lnTo>
                    <a:pt x="950" y="1711"/>
                  </a:lnTo>
                  <a:lnTo>
                    <a:pt x="845" y="1698"/>
                  </a:lnTo>
                  <a:lnTo>
                    <a:pt x="746" y="1680"/>
                  </a:lnTo>
                  <a:lnTo>
                    <a:pt x="646" y="1648"/>
                  </a:lnTo>
                  <a:lnTo>
                    <a:pt x="552" y="1612"/>
                  </a:lnTo>
                  <a:lnTo>
                    <a:pt x="469" y="1571"/>
                  </a:lnTo>
                  <a:lnTo>
                    <a:pt x="387" y="1521"/>
                  </a:lnTo>
                  <a:lnTo>
                    <a:pt x="309" y="1467"/>
                  </a:lnTo>
                  <a:lnTo>
                    <a:pt x="243" y="1403"/>
                  </a:lnTo>
                  <a:lnTo>
                    <a:pt x="182" y="1340"/>
                  </a:lnTo>
                  <a:lnTo>
                    <a:pt x="127" y="1268"/>
                  </a:lnTo>
                  <a:lnTo>
                    <a:pt x="83" y="1191"/>
                  </a:lnTo>
                  <a:lnTo>
                    <a:pt x="50" y="1114"/>
                  </a:lnTo>
                  <a:lnTo>
                    <a:pt x="22" y="1032"/>
                  </a:lnTo>
                  <a:lnTo>
                    <a:pt x="6" y="946"/>
                  </a:lnTo>
                  <a:lnTo>
                    <a:pt x="0" y="855"/>
                  </a:lnTo>
                  <a:lnTo>
                    <a:pt x="0" y="855"/>
                  </a:lnTo>
                  <a:lnTo>
                    <a:pt x="6" y="769"/>
                  </a:lnTo>
                  <a:lnTo>
                    <a:pt x="22" y="683"/>
                  </a:lnTo>
                  <a:lnTo>
                    <a:pt x="50" y="602"/>
                  </a:lnTo>
                  <a:lnTo>
                    <a:pt x="83" y="525"/>
                  </a:lnTo>
                  <a:lnTo>
                    <a:pt x="127" y="448"/>
                  </a:lnTo>
                  <a:lnTo>
                    <a:pt x="182" y="375"/>
                  </a:lnTo>
                  <a:lnTo>
                    <a:pt x="243" y="312"/>
                  </a:lnTo>
                  <a:lnTo>
                    <a:pt x="309" y="249"/>
                  </a:lnTo>
                  <a:lnTo>
                    <a:pt x="387" y="194"/>
                  </a:lnTo>
                  <a:lnTo>
                    <a:pt x="469" y="144"/>
                  </a:lnTo>
                  <a:lnTo>
                    <a:pt x="552" y="104"/>
                  </a:lnTo>
                  <a:lnTo>
                    <a:pt x="646" y="67"/>
                  </a:lnTo>
                  <a:lnTo>
                    <a:pt x="746" y="36"/>
                  </a:lnTo>
                  <a:lnTo>
                    <a:pt x="845" y="18"/>
                  </a:lnTo>
                  <a:lnTo>
                    <a:pt x="950" y="4"/>
                  </a:lnTo>
                  <a:lnTo>
                    <a:pt x="1055" y="0"/>
                  </a:lnTo>
                  <a:lnTo>
                    <a:pt x="1055" y="0"/>
                  </a:lnTo>
                  <a:close/>
                </a:path>
              </a:pathLst>
            </a:custGeom>
            <a:solidFill>
              <a:srgbClr val="F5AB1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82" name="Freeform 22"/>
            <p:cNvSpPr>
              <a:spLocks/>
            </p:cNvSpPr>
            <p:nvPr/>
          </p:nvSpPr>
          <p:spPr bwMode="auto">
            <a:xfrm>
              <a:off x="17" y="2586"/>
              <a:ext cx="2120" cy="1729"/>
            </a:xfrm>
            <a:custGeom>
              <a:avLst/>
              <a:gdLst/>
              <a:ahLst/>
              <a:cxnLst>
                <a:cxn ang="0">
                  <a:pos x="1060" y="0"/>
                </a:cxn>
                <a:cxn ang="0">
                  <a:pos x="1270" y="18"/>
                </a:cxn>
                <a:cxn ang="0">
                  <a:pos x="1468" y="67"/>
                </a:cxn>
                <a:cxn ang="0">
                  <a:pos x="1651" y="149"/>
                </a:cxn>
                <a:cxn ang="0">
                  <a:pos x="1811" y="253"/>
                </a:cxn>
                <a:cxn ang="0">
                  <a:pos x="1938" y="384"/>
                </a:cxn>
                <a:cxn ang="0">
                  <a:pos x="2037" y="529"/>
                </a:cxn>
                <a:cxn ang="0">
                  <a:pos x="2098" y="692"/>
                </a:cxn>
                <a:cxn ang="0">
                  <a:pos x="2120" y="864"/>
                </a:cxn>
                <a:cxn ang="0">
                  <a:pos x="2114" y="955"/>
                </a:cxn>
                <a:cxn ang="0">
                  <a:pos x="2070" y="1123"/>
                </a:cxn>
                <a:cxn ang="0">
                  <a:pos x="1993" y="1277"/>
                </a:cxn>
                <a:cxn ang="0">
                  <a:pos x="1877" y="1412"/>
                </a:cxn>
                <a:cxn ang="0">
                  <a:pos x="1733" y="1530"/>
                </a:cxn>
                <a:cxn ang="0">
                  <a:pos x="1562" y="1625"/>
                </a:cxn>
                <a:cxn ang="0">
                  <a:pos x="1374" y="1689"/>
                </a:cxn>
                <a:cxn ang="0">
                  <a:pos x="1165" y="1725"/>
                </a:cxn>
                <a:cxn ang="0">
                  <a:pos x="1060" y="1729"/>
                </a:cxn>
                <a:cxn ang="0">
                  <a:pos x="844" y="1711"/>
                </a:cxn>
                <a:cxn ang="0">
                  <a:pos x="646" y="1662"/>
                </a:cxn>
                <a:cxn ang="0">
                  <a:pos x="469" y="1580"/>
                </a:cxn>
                <a:cxn ang="0">
                  <a:pos x="309" y="1476"/>
                </a:cxn>
                <a:cxn ang="0">
                  <a:pos x="182" y="1349"/>
                </a:cxn>
                <a:cxn ang="0">
                  <a:pos x="82" y="1200"/>
                </a:cxn>
                <a:cxn ang="0">
                  <a:pos x="22" y="1041"/>
                </a:cxn>
                <a:cxn ang="0">
                  <a:pos x="0" y="864"/>
                </a:cxn>
                <a:cxn ang="0">
                  <a:pos x="5" y="778"/>
                </a:cxn>
                <a:cxn ang="0">
                  <a:pos x="44" y="611"/>
                </a:cxn>
                <a:cxn ang="0">
                  <a:pos x="127" y="452"/>
                </a:cxn>
                <a:cxn ang="0">
                  <a:pos x="243" y="317"/>
                </a:cxn>
                <a:cxn ang="0">
                  <a:pos x="386" y="199"/>
                </a:cxn>
                <a:cxn ang="0">
                  <a:pos x="552" y="108"/>
                </a:cxn>
                <a:cxn ang="0">
                  <a:pos x="745" y="40"/>
                </a:cxn>
                <a:cxn ang="0">
                  <a:pos x="949" y="4"/>
                </a:cxn>
                <a:cxn ang="0">
                  <a:pos x="1060" y="0"/>
                </a:cxn>
              </a:cxnLst>
              <a:rect l="0" t="0" r="r" b="b"/>
              <a:pathLst>
                <a:path w="2120" h="1729">
                  <a:moveTo>
                    <a:pt x="1060" y="0"/>
                  </a:moveTo>
                  <a:lnTo>
                    <a:pt x="1060" y="0"/>
                  </a:lnTo>
                  <a:lnTo>
                    <a:pt x="1165" y="4"/>
                  </a:lnTo>
                  <a:lnTo>
                    <a:pt x="1270" y="18"/>
                  </a:lnTo>
                  <a:lnTo>
                    <a:pt x="1374" y="40"/>
                  </a:lnTo>
                  <a:lnTo>
                    <a:pt x="1468" y="67"/>
                  </a:lnTo>
                  <a:lnTo>
                    <a:pt x="1562" y="108"/>
                  </a:lnTo>
                  <a:lnTo>
                    <a:pt x="1651" y="149"/>
                  </a:lnTo>
                  <a:lnTo>
                    <a:pt x="1733" y="199"/>
                  </a:lnTo>
                  <a:lnTo>
                    <a:pt x="1811" y="253"/>
                  </a:lnTo>
                  <a:lnTo>
                    <a:pt x="1877" y="317"/>
                  </a:lnTo>
                  <a:lnTo>
                    <a:pt x="1938" y="384"/>
                  </a:lnTo>
                  <a:lnTo>
                    <a:pt x="1993" y="452"/>
                  </a:lnTo>
                  <a:lnTo>
                    <a:pt x="2037" y="529"/>
                  </a:lnTo>
                  <a:lnTo>
                    <a:pt x="2070" y="611"/>
                  </a:lnTo>
                  <a:lnTo>
                    <a:pt x="2098" y="692"/>
                  </a:lnTo>
                  <a:lnTo>
                    <a:pt x="2114" y="778"/>
                  </a:lnTo>
                  <a:lnTo>
                    <a:pt x="2120" y="864"/>
                  </a:lnTo>
                  <a:lnTo>
                    <a:pt x="2120" y="864"/>
                  </a:lnTo>
                  <a:lnTo>
                    <a:pt x="2114" y="955"/>
                  </a:lnTo>
                  <a:lnTo>
                    <a:pt x="2098" y="1041"/>
                  </a:lnTo>
                  <a:lnTo>
                    <a:pt x="2070" y="1123"/>
                  </a:lnTo>
                  <a:lnTo>
                    <a:pt x="2037" y="1200"/>
                  </a:lnTo>
                  <a:lnTo>
                    <a:pt x="1993" y="1277"/>
                  </a:lnTo>
                  <a:lnTo>
                    <a:pt x="1938" y="1349"/>
                  </a:lnTo>
                  <a:lnTo>
                    <a:pt x="1877" y="1412"/>
                  </a:lnTo>
                  <a:lnTo>
                    <a:pt x="1811" y="1476"/>
                  </a:lnTo>
                  <a:lnTo>
                    <a:pt x="1733" y="1530"/>
                  </a:lnTo>
                  <a:lnTo>
                    <a:pt x="1651" y="1580"/>
                  </a:lnTo>
                  <a:lnTo>
                    <a:pt x="1562" y="1625"/>
                  </a:lnTo>
                  <a:lnTo>
                    <a:pt x="1468" y="1662"/>
                  </a:lnTo>
                  <a:lnTo>
                    <a:pt x="1374" y="1689"/>
                  </a:lnTo>
                  <a:lnTo>
                    <a:pt x="1270" y="1711"/>
                  </a:lnTo>
                  <a:lnTo>
                    <a:pt x="1165" y="1725"/>
                  </a:lnTo>
                  <a:lnTo>
                    <a:pt x="1060" y="1729"/>
                  </a:lnTo>
                  <a:lnTo>
                    <a:pt x="1060" y="1729"/>
                  </a:lnTo>
                  <a:lnTo>
                    <a:pt x="949" y="1725"/>
                  </a:lnTo>
                  <a:lnTo>
                    <a:pt x="844" y="1711"/>
                  </a:lnTo>
                  <a:lnTo>
                    <a:pt x="745" y="1689"/>
                  </a:lnTo>
                  <a:lnTo>
                    <a:pt x="646" y="1662"/>
                  </a:lnTo>
                  <a:lnTo>
                    <a:pt x="552" y="1625"/>
                  </a:lnTo>
                  <a:lnTo>
                    <a:pt x="469" y="1580"/>
                  </a:lnTo>
                  <a:lnTo>
                    <a:pt x="386" y="1530"/>
                  </a:lnTo>
                  <a:lnTo>
                    <a:pt x="309" y="1476"/>
                  </a:lnTo>
                  <a:lnTo>
                    <a:pt x="243" y="1412"/>
                  </a:lnTo>
                  <a:lnTo>
                    <a:pt x="182" y="1349"/>
                  </a:lnTo>
                  <a:lnTo>
                    <a:pt x="127" y="1277"/>
                  </a:lnTo>
                  <a:lnTo>
                    <a:pt x="82" y="1200"/>
                  </a:lnTo>
                  <a:lnTo>
                    <a:pt x="44" y="1123"/>
                  </a:lnTo>
                  <a:lnTo>
                    <a:pt x="22" y="1041"/>
                  </a:lnTo>
                  <a:lnTo>
                    <a:pt x="5" y="955"/>
                  </a:lnTo>
                  <a:lnTo>
                    <a:pt x="0" y="864"/>
                  </a:lnTo>
                  <a:lnTo>
                    <a:pt x="0" y="864"/>
                  </a:lnTo>
                  <a:lnTo>
                    <a:pt x="5" y="778"/>
                  </a:lnTo>
                  <a:lnTo>
                    <a:pt x="22" y="692"/>
                  </a:lnTo>
                  <a:lnTo>
                    <a:pt x="44" y="611"/>
                  </a:lnTo>
                  <a:lnTo>
                    <a:pt x="82" y="529"/>
                  </a:lnTo>
                  <a:lnTo>
                    <a:pt x="127" y="452"/>
                  </a:lnTo>
                  <a:lnTo>
                    <a:pt x="182" y="384"/>
                  </a:lnTo>
                  <a:lnTo>
                    <a:pt x="243" y="317"/>
                  </a:lnTo>
                  <a:lnTo>
                    <a:pt x="309" y="253"/>
                  </a:lnTo>
                  <a:lnTo>
                    <a:pt x="386" y="199"/>
                  </a:lnTo>
                  <a:lnTo>
                    <a:pt x="469" y="149"/>
                  </a:lnTo>
                  <a:lnTo>
                    <a:pt x="552" y="108"/>
                  </a:lnTo>
                  <a:lnTo>
                    <a:pt x="646" y="67"/>
                  </a:lnTo>
                  <a:lnTo>
                    <a:pt x="745" y="40"/>
                  </a:lnTo>
                  <a:lnTo>
                    <a:pt x="844" y="18"/>
                  </a:lnTo>
                  <a:lnTo>
                    <a:pt x="949" y="4"/>
                  </a:lnTo>
                  <a:lnTo>
                    <a:pt x="1060" y="0"/>
                  </a:lnTo>
                  <a:lnTo>
                    <a:pt x="1060" y="0"/>
                  </a:lnTo>
                  <a:close/>
                </a:path>
              </a:pathLst>
            </a:custGeom>
            <a:solidFill>
              <a:srgbClr val="F4A71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83" name="Freeform 23"/>
            <p:cNvSpPr>
              <a:spLocks/>
            </p:cNvSpPr>
            <p:nvPr/>
          </p:nvSpPr>
          <p:spPr bwMode="auto">
            <a:xfrm>
              <a:off x="6" y="2581"/>
              <a:ext cx="2131" cy="1739"/>
            </a:xfrm>
            <a:custGeom>
              <a:avLst/>
              <a:gdLst/>
              <a:ahLst/>
              <a:cxnLst>
                <a:cxn ang="0">
                  <a:pos x="1065" y="0"/>
                </a:cxn>
                <a:cxn ang="0">
                  <a:pos x="1281" y="18"/>
                </a:cxn>
                <a:cxn ang="0">
                  <a:pos x="1479" y="68"/>
                </a:cxn>
                <a:cxn ang="0">
                  <a:pos x="1662" y="149"/>
                </a:cxn>
                <a:cxn ang="0">
                  <a:pos x="1822" y="254"/>
                </a:cxn>
                <a:cxn ang="0">
                  <a:pos x="1949" y="385"/>
                </a:cxn>
                <a:cxn ang="0">
                  <a:pos x="2048" y="530"/>
                </a:cxn>
                <a:cxn ang="0">
                  <a:pos x="2109" y="693"/>
                </a:cxn>
                <a:cxn ang="0">
                  <a:pos x="2131" y="869"/>
                </a:cxn>
                <a:cxn ang="0">
                  <a:pos x="2125" y="956"/>
                </a:cxn>
                <a:cxn ang="0">
                  <a:pos x="2087" y="1128"/>
                </a:cxn>
                <a:cxn ang="0">
                  <a:pos x="2004" y="1282"/>
                </a:cxn>
                <a:cxn ang="0">
                  <a:pos x="1888" y="1422"/>
                </a:cxn>
                <a:cxn ang="0">
                  <a:pos x="1744" y="1540"/>
                </a:cxn>
                <a:cxn ang="0">
                  <a:pos x="1573" y="1630"/>
                </a:cxn>
                <a:cxn ang="0">
                  <a:pos x="1385" y="1698"/>
                </a:cxn>
                <a:cxn ang="0">
                  <a:pos x="1176" y="1734"/>
                </a:cxn>
                <a:cxn ang="0">
                  <a:pos x="1065" y="1739"/>
                </a:cxn>
                <a:cxn ang="0">
                  <a:pos x="850" y="1721"/>
                </a:cxn>
                <a:cxn ang="0">
                  <a:pos x="651" y="1667"/>
                </a:cxn>
                <a:cxn ang="0">
                  <a:pos x="469" y="1590"/>
                </a:cxn>
                <a:cxn ang="0">
                  <a:pos x="314" y="1481"/>
                </a:cxn>
                <a:cxn ang="0">
                  <a:pos x="182" y="1354"/>
                </a:cxn>
                <a:cxn ang="0">
                  <a:pos x="82" y="1205"/>
                </a:cxn>
                <a:cxn ang="0">
                  <a:pos x="22" y="1042"/>
                </a:cxn>
                <a:cxn ang="0">
                  <a:pos x="0" y="869"/>
                </a:cxn>
                <a:cxn ang="0">
                  <a:pos x="5" y="779"/>
                </a:cxn>
                <a:cxn ang="0">
                  <a:pos x="49" y="611"/>
                </a:cxn>
                <a:cxn ang="0">
                  <a:pos x="132" y="457"/>
                </a:cxn>
                <a:cxn ang="0">
                  <a:pos x="242" y="317"/>
                </a:cxn>
                <a:cxn ang="0">
                  <a:pos x="392" y="199"/>
                </a:cxn>
                <a:cxn ang="0">
                  <a:pos x="557" y="104"/>
                </a:cxn>
                <a:cxn ang="0">
                  <a:pos x="750" y="41"/>
                </a:cxn>
                <a:cxn ang="0">
                  <a:pos x="960" y="5"/>
                </a:cxn>
                <a:cxn ang="0">
                  <a:pos x="1065" y="0"/>
                </a:cxn>
              </a:cxnLst>
              <a:rect l="0" t="0" r="r" b="b"/>
              <a:pathLst>
                <a:path w="2131" h="1739">
                  <a:moveTo>
                    <a:pt x="1065" y="0"/>
                  </a:moveTo>
                  <a:lnTo>
                    <a:pt x="1065" y="0"/>
                  </a:lnTo>
                  <a:lnTo>
                    <a:pt x="1176" y="5"/>
                  </a:lnTo>
                  <a:lnTo>
                    <a:pt x="1281" y="18"/>
                  </a:lnTo>
                  <a:lnTo>
                    <a:pt x="1385" y="41"/>
                  </a:lnTo>
                  <a:lnTo>
                    <a:pt x="1479" y="68"/>
                  </a:lnTo>
                  <a:lnTo>
                    <a:pt x="1573" y="104"/>
                  </a:lnTo>
                  <a:lnTo>
                    <a:pt x="1662" y="149"/>
                  </a:lnTo>
                  <a:lnTo>
                    <a:pt x="1744" y="199"/>
                  </a:lnTo>
                  <a:lnTo>
                    <a:pt x="1822" y="254"/>
                  </a:lnTo>
                  <a:lnTo>
                    <a:pt x="1888" y="317"/>
                  </a:lnTo>
                  <a:lnTo>
                    <a:pt x="1949" y="385"/>
                  </a:lnTo>
                  <a:lnTo>
                    <a:pt x="2004" y="457"/>
                  </a:lnTo>
                  <a:lnTo>
                    <a:pt x="2048" y="530"/>
                  </a:lnTo>
                  <a:lnTo>
                    <a:pt x="2087" y="611"/>
                  </a:lnTo>
                  <a:lnTo>
                    <a:pt x="2109" y="693"/>
                  </a:lnTo>
                  <a:lnTo>
                    <a:pt x="2125" y="779"/>
                  </a:lnTo>
                  <a:lnTo>
                    <a:pt x="2131" y="869"/>
                  </a:lnTo>
                  <a:lnTo>
                    <a:pt x="2131" y="869"/>
                  </a:lnTo>
                  <a:lnTo>
                    <a:pt x="2125" y="956"/>
                  </a:lnTo>
                  <a:lnTo>
                    <a:pt x="2109" y="1042"/>
                  </a:lnTo>
                  <a:lnTo>
                    <a:pt x="2087" y="1128"/>
                  </a:lnTo>
                  <a:lnTo>
                    <a:pt x="2048" y="1205"/>
                  </a:lnTo>
                  <a:lnTo>
                    <a:pt x="2004" y="1282"/>
                  </a:lnTo>
                  <a:lnTo>
                    <a:pt x="1949" y="1354"/>
                  </a:lnTo>
                  <a:lnTo>
                    <a:pt x="1888" y="1422"/>
                  </a:lnTo>
                  <a:lnTo>
                    <a:pt x="1822" y="1481"/>
                  </a:lnTo>
                  <a:lnTo>
                    <a:pt x="1744" y="1540"/>
                  </a:lnTo>
                  <a:lnTo>
                    <a:pt x="1662" y="1590"/>
                  </a:lnTo>
                  <a:lnTo>
                    <a:pt x="1573" y="1630"/>
                  </a:lnTo>
                  <a:lnTo>
                    <a:pt x="1479" y="1667"/>
                  </a:lnTo>
                  <a:lnTo>
                    <a:pt x="1385" y="1698"/>
                  </a:lnTo>
                  <a:lnTo>
                    <a:pt x="1281" y="1721"/>
                  </a:lnTo>
                  <a:lnTo>
                    <a:pt x="1176" y="1734"/>
                  </a:lnTo>
                  <a:lnTo>
                    <a:pt x="1065" y="1739"/>
                  </a:lnTo>
                  <a:lnTo>
                    <a:pt x="1065" y="1739"/>
                  </a:lnTo>
                  <a:lnTo>
                    <a:pt x="960" y="1734"/>
                  </a:lnTo>
                  <a:lnTo>
                    <a:pt x="850" y="1721"/>
                  </a:lnTo>
                  <a:lnTo>
                    <a:pt x="750" y="1698"/>
                  </a:lnTo>
                  <a:lnTo>
                    <a:pt x="651" y="1667"/>
                  </a:lnTo>
                  <a:lnTo>
                    <a:pt x="557" y="1630"/>
                  </a:lnTo>
                  <a:lnTo>
                    <a:pt x="469" y="1590"/>
                  </a:lnTo>
                  <a:lnTo>
                    <a:pt x="392" y="1540"/>
                  </a:lnTo>
                  <a:lnTo>
                    <a:pt x="314" y="1481"/>
                  </a:lnTo>
                  <a:lnTo>
                    <a:pt x="242" y="1422"/>
                  </a:lnTo>
                  <a:lnTo>
                    <a:pt x="182" y="1354"/>
                  </a:lnTo>
                  <a:lnTo>
                    <a:pt x="132" y="1282"/>
                  </a:lnTo>
                  <a:lnTo>
                    <a:pt x="82" y="1205"/>
                  </a:lnTo>
                  <a:lnTo>
                    <a:pt x="49" y="1128"/>
                  </a:lnTo>
                  <a:lnTo>
                    <a:pt x="22" y="1042"/>
                  </a:lnTo>
                  <a:lnTo>
                    <a:pt x="5" y="956"/>
                  </a:lnTo>
                  <a:lnTo>
                    <a:pt x="0" y="869"/>
                  </a:lnTo>
                  <a:lnTo>
                    <a:pt x="0" y="869"/>
                  </a:lnTo>
                  <a:lnTo>
                    <a:pt x="5" y="779"/>
                  </a:lnTo>
                  <a:lnTo>
                    <a:pt x="22" y="693"/>
                  </a:lnTo>
                  <a:lnTo>
                    <a:pt x="49" y="611"/>
                  </a:lnTo>
                  <a:lnTo>
                    <a:pt x="82" y="530"/>
                  </a:lnTo>
                  <a:lnTo>
                    <a:pt x="132" y="457"/>
                  </a:lnTo>
                  <a:lnTo>
                    <a:pt x="182" y="385"/>
                  </a:lnTo>
                  <a:lnTo>
                    <a:pt x="242" y="317"/>
                  </a:lnTo>
                  <a:lnTo>
                    <a:pt x="314" y="254"/>
                  </a:lnTo>
                  <a:lnTo>
                    <a:pt x="392" y="199"/>
                  </a:lnTo>
                  <a:lnTo>
                    <a:pt x="469" y="149"/>
                  </a:lnTo>
                  <a:lnTo>
                    <a:pt x="557" y="104"/>
                  </a:lnTo>
                  <a:lnTo>
                    <a:pt x="651" y="68"/>
                  </a:lnTo>
                  <a:lnTo>
                    <a:pt x="750" y="41"/>
                  </a:lnTo>
                  <a:lnTo>
                    <a:pt x="850" y="18"/>
                  </a:lnTo>
                  <a:lnTo>
                    <a:pt x="960" y="5"/>
                  </a:lnTo>
                  <a:lnTo>
                    <a:pt x="1065" y="0"/>
                  </a:lnTo>
                  <a:lnTo>
                    <a:pt x="1065" y="0"/>
                  </a:lnTo>
                  <a:close/>
                </a:path>
              </a:pathLst>
            </a:custGeom>
            <a:solidFill>
              <a:srgbClr val="F4A2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84" name="Freeform 24"/>
            <p:cNvSpPr>
              <a:spLocks/>
            </p:cNvSpPr>
            <p:nvPr/>
          </p:nvSpPr>
          <p:spPr bwMode="auto">
            <a:xfrm>
              <a:off x="45" y="2576"/>
              <a:ext cx="2142" cy="1744"/>
            </a:xfrm>
            <a:custGeom>
              <a:avLst/>
              <a:gdLst/>
              <a:ahLst/>
              <a:cxnLst>
                <a:cxn ang="0">
                  <a:pos x="1071" y="0"/>
                </a:cxn>
                <a:cxn ang="0">
                  <a:pos x="1287" y="19"/>
                </a:cxn>
                <a:cxn ang="0">
                  <a:pos x="1485" y="68"/>
                </a:cxn>
                <a:cxn ang="0">
                  <a:pos x="1668" y="150"/>
                </a:cxn>
                <a:cxn ang="0">
                  <a:pos x="1828" y="259"/>
                </a:cxn>
                <a:cxn ang="0">
                  <a:pos x="1955" y="385"/>
                </a:cxn>
                <a:cxn ang="0">
                  <a:pos x="2054" y="535"/>
                </a:cxn>
                <a:cxn ang="0">
                  <a:pos x="2120" y="698"/>
                </a:cxn>
                <a:cxn ang="0">
                  <a:pos x="2142" y="874"/>
                </a:cxn>
                <a:cxn ang="0">
                  <a:pos x="2137" y="961"/>
                </a:cxn>
                <a:cxn ang="0">
                  <a:pos x="2093" y="1133"/>
                </a:cxn>
                <a:cxn ang="0">
                  <a:pos x="2010" y="1287"/>
                </a:cxn>
                <a:cxn ang="0">
                  <a:pos x="1894" y="1427"/>
                </a:cxn>
                <a:cxn ang="0">
                  <a:pos x="1750" y="1545"/>
                </a:cxn>
                <a:cxn ang="0">
                  <a:pos x="1579" y="1640"/>
                </a:cxn>
                <a:cxn ang="0">
                  <a:pos x="1386" y="1708"/>
                </a:cxn>
                <a:cxn ang="0">
                  <a:pos x="1176" y="1739"/>
                </a:cxn>
                <a:cxn ang="0">
                  <a:pos x="1071" y="1744"/>
                </a:cxn>
                <a:cxn ang="0">
                  <a:pos x="856" y="1726"/>
                </a:cxn>
                <a:cxn ang="0">
                  <a:pos x="652" y="1676"/>
                </a:cxn>
                <a:cxn ang="0">
                  <a:pos x="469" y="1595"/>
                </a:cxn>
                <a:cxn ang="0">
                  <a:pos x="315" y="1490"/>
                </a:cxn>
                <a:cxn ang="0">
                  <a:pos x="182" y="1359"/>
                </a:cxn>
                <a:cxn ang="0">
                  <a:pos x="83" y="1210"/>
                </a:cxn>
                <a:cxn ang="0">
                  <a:pos x="22" y="1047"/>
                </a:cxn>
                <a:cxn ang="0">
                  <a:pos x="0" y="874"/>
                </a:cxn>
                <a:cxn ang="0">
                  <a:pos x="6" y="784"/>
                </a:cxn>
                <a:cxn ang="0">
                  <a:pos x="44" y="612"/>
                </a:cxn>
                <a:cxn ang="0">
                  <a:pos x="127" y="458"/>
                </a:cxn>
                <a:cxn ang="0">
                  <a:pos x="243" y="317"/>
                </a:cxn>
                <a:cxn ang="0">
                  <a:pos x="387" y="200"/>
                </a:cxn>
                <a:cxn ang="0">
                  <a:pos x="558" y="105"/>
                </a:cxn>
                <a:cxn ang="0">
                  <a:pos x="751" y="41"/>
                </a:cxn>
                <a:cxn ang="0">
                  <a:pos x="961" y="5"/>
                </a:cxn>
                <a:cxn ang="0">
                  <a:pos x="1071" y="0"/>
                </a:cxn>
              </a:cxnLst>
              <a:rect l="0" t="0" r="r" b="b"/>
              <a:pathLst>
                <a:path w="2142" h="1744">
                  <a:moveTo>
                    <a:pt x="1071" y="0"/>
                  </a:moveTo>
                  <a:lnTo>
                    <a:pt x="1071" y="0"/>
                  </a:lnTo>
                  <a:lnTo>
                    <a:pt x="1176" y="5"/>
                  </a:lnTo>
                  <a:lnTo>
                    <a:pt x="1287" y="19"/>
                  </a:lnTo>
                  <a:lnTo>
                    <a:pt x="1386" y="41"/>
                  </a:lnTo>
                  <a:lnTo>
                    <a:pt x="1485" y="68"/>
                  </a:lnTo>
                  <a:lnTo>
                    <a:pt x="1579" y="105"/>
                  </a:lnTo>
                  <a:lnTo>
                    <a:pt x="1668" y="150"/>
                  </a:lnTo>
                  <a:lnTo>
                    <a:pt x="1750" y="200"/>
                  </a:lnTo>
                  <a:lnTo>
                    <a:pt x="1828" y="259"/>
                  </a:lnTo>
                  <a:lnTo>
                    <a:pt x="1894" y="317"/>
                  </a:lnTo>
                  <a:lnTo>
                    <a:pt x="1955" y="385"/>
                  </a:lnTo>
                  <a:lnTo>
                    <a:pt x="2010" y="458"/>
                  </a:lnTo>
                  <a:lnTo>
                    <a:pt x="2054" y="535"/>
                  </a:lnTo>
                  <a:lnTo>
                    <a:pt x="2093" y="612"/>
                  </a:lnTo>
                  <a:lnTo>
                    <a:pt x="2120" y="698"/>
                  </a:lnTo>
                  <a:lnTo>
                    <a:pt x="2137" y="784"/>
                  </a:lnTo>
                  <a:lnTo>
                    <a:pt x="2142" y="874"/>
                  </a:lnTo>
                  <a:lnTo>
                    <a:pt x="2142" y="874"/>
                  </a:lnTo>
                  <a:lnTo>
                    <a:pt x="2137" y="961"/>
                  </a:lnTo>
                  <a:lnTo>
                    <a:pt x="2120" y="1047"/>
                  </a:lnTo>
                  <a:lnTo>
                    <a:pt x="2093" y="1133"/>
                  </a:lnTo>
                  <a:lnTo>
                    <a:pt x="2054" y="1210"/>
                  </a:lnTo>
                  <a:lnTo>
                    <a:pt x="2010" y="1287"/>
                  </a:lnTo>
                  <a:lnTo>
                    <a:pt x="1955" y="1359"/>
                  </a:lnTo>
                  <a:lnTo>
                    <a:pt x="1894" y="1427"/>
                  </a:lnTo>
                  <a:lnTo>
                    <a:pt x="1828" y="1490"/>
                  </a:lnTo>
                  <a:lnTo>
                    <a:pt x="1750" y="1545"/>
                  </a:lnTo>
                  <a:lnTo>
                    <a:pt x="1668" y="1595"/>
                  </a:lnTo>
                  <a:lnTo>
                    <a:pt x="1579" y="1640"/>
                  </a:lnTo>
                  <a:lnTo>
                    <a:pt x="1485" y="1676"/>
                  </a:lnTo>
                  <a:lnTo>
                    <a:pt x="1386" y="1708"/>
                  </a:lnTo>
                  <a:lnTo>
                    <a:pt x="1287" y="1726"/>
                  </a:lnTo>
                  <a:lnTo>
                    <a:pt x="1176" y="1739"/>
                  </a:lnTo>
                  <a:lnTo>
                    <a:pt x="1071" y="1744"/>
                  </a:lnTo>
                  <a:lnTo>
                    <a:pt x="1071" y="1744"/>
                  </a:lnTo>
                  <a:lnTo>
                    <a:pt x="961" y="1739"/>
                  </a:lnTo>
                  <a:lnTo>
                    <a:pt x="856" y="1726"/>
                  </a:lnTo>
                  <a:lnTo>
                    <a:pt x="751" y="1708"/>
                  </a:lnTo>
                  <a:lnTo>
                    <a:pt x="652" y="1676"/>
                  </a:lnTo>
                  <a:lnTo>
                    <a:pt x="558" y="1640"/>
                  </a:lnTo>
                  <a:lnTo>
                    <a:pt x="469" y="1595"/>
                  </a:lnTo>
                  <a:lnTo>
                    <a:pt x="387" y="1545"/>
                  </a:lnTo>
                  <a:lnTo>
                    <a:pt x="315" y="1490"/>
                  </a:lnTo>
                  <a:lnTo>
                    <a:pt x="243" y="1427"/>
                  </a:lnTo>
                  <a:lnTo>
                    <a:pt x="182" y="1359"/>
                  </a:lnTo>
                  <a:lnTo>
                    <a:pt x="127" y="1287"/>
                  </a:lnTo>
                  <a:lnTo>
                    <a:pt x="83" y="1210"/>
                  </a:lnTo>
                  <a:lnTo>
                    <a:pt x="44" y="1133"/>
                  </a:lnTo>
                  <a:lnTo>
                    <a:pt x="22" y="1047"/>
                  </a:lnTo>
                  <a:lnTo>
                    <a:pt x="6" y="961"/>
                  </a:lnTo>
                  <a:lnTo>
                    <a:pt x="0" y="874"/>
                  </a:lnTo>
                  <a:lnTo>
                    <a:pt x="0" y="874"/>
                  </a:lnTo>
                  <a:lnTo>
                    <a:pt x="6" y="784"/>
                  </a:lnTo>
                  <a:lnTo>
                    <a:pt x="22" y="698"/>
                  </a:lnTo>
                  <a:lnTo>
                    <a:pt x="44" y="612"/>
                  </a:lnTo>
                  <a:lnTo>
                    <a:pt x="83" y="535"/>
                  </a:lnTo>
                  <a:lnTo>
                    <a:pt x="127" y="458"/>
                  </a:lnTo>
                  <a:lnTo>
                    <a:pt x="182" y="385"/>
                  </a:lnTo>
                  <a:lnTo>
                    <a:pt x="243" y="317"/>
                  </a:lnTo>
                  <a:lnTo>
                    <a:pt x="315" y="259"/>
                  </a:lnTo>
                  <a:lnTo>
                    <a:pt x="387" y="200"/>
                  </a:lnTo>
                  <a:lnTo>
                    <a:pt x="469" y="150"/>
                  </a:lnTo>
                  <a:lnTo>
                    <a:pt x="558" y="105"/>
                  </a:lnTo>
                  <a:lnTo>
                    <a:pt x="652" y="68"/>
                  </a:lnTo>
                  <a:lnTo>
                    <a:pt x="751" y="41"/>
                  </a:lnTo>
                  <a:lnTo>
                    <a:pt x="856" y="19"/>
                  </a:lnTo>
                  <a:lnTo>
                    <a:pt x="961" y="5"/>
                  </a:lnTo>
                  <a:lnTo>
                    <a:pt x="1071" y="0"/>
                  </a:lnTo>
                  <a:lnTo>
                    <a:pt x="1071" y="0"/>
                  </a:lnTo>
                  <a:close/>
                </a:path>
              </a:pathLst>
            </a:custGeom>
            <a:solidFill>
              <a:srgbClr val="F0861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85" name="Freeform 25"/>
            <p:cNvSpPr>
              <a:spLocks/>
            </p:cNvSpPr>
            <p:nvPr/>
          </p:nvSpPr>
          <p:spPr bwMode="auto">
            <a:xfrm>
              <a:off x="61" y="2595"/>
              <a:ext cx="2032" cy="1675"/>
            </a:xfrm>
            <a:custGeom>
              <a:avLst/>
              <a:gdLst/>
              <a:ahLst/>
              <a:cxnLst>
                <a:cxn ang="0">
                  <a:pos x="1016" y="0"/>
                </a:cxn>
                <a:cxn ang="0">
                  <a:pos x="1220" y="18"/>
                </a:cxn>
                <a:cxn ang="0">
                  <a:pos x="1413" y="67"/>
                </a:cxn>
                <a:cxn ang="0">
                  <a:pos x="1584" y="144"/>
                </a:cxn>
                <a:cxn ang="0">
                  <a:pos x="1734" y="244"/>
                </a:cxn>
                <a:cxn ang="0">
                  <a:pos x="1861" y="371"/>
                </a:cxn>
                <a:cxn ang="0">
                  <a:pos x="1954" y="511"/>
                </a:cxn>
                <a:cxn ang="0">
                  <a:pos x="2015" y="670"/>
                </a:cxn>
                <a:cxn ang="0">
                  <a:pos x="2032" y="837"/>
                </a:cxn>
                <a:cxn ang="0">
                  <a:pos x="2026" y="923"/>
                </a:cxn>
                <a:cxn ang="0">
                  <a:pos x="1988" y="1086"/>
                </a:cxn>
                <a:cxn ang="0">
                  <a:pos x="1910" y="1236"/>
                </a:cxn>
                <a:cxn ang="0">
                  <a:pos x="1800" y="1372"/>
                </a:cxn>
                <a:cxn ang="0">
                  <a:pos x="1662" y="1485"/>
                </a:cxn>
                <a:cxn ang="0">
                  <a:pos x="1502" y="1576"/>
                </a:cxn>
                <a:cxn ang="0">
                  <a:pos x="1319" y="1639"/>
                </a:cxn>
                <a:cxn ang="0">
                  <a:pos x="1121" y="1671"/>
                </a:cxn>
                <a:cxn ang="0">
                  <a:pos x="1016" y="1675"/>
                </a:cxn>
                <a:cxn ang="0">
                  <a:pos x="811" y="1657"/>
                </a:cxn>
                <a:cxn ang="0">
                  <a:pos x="624" y="1612"/>
                </a:cxn>
                <a:cxn ang="0">
                  <a:pos x="453" y="1535"/>
                </a:cxn>
                <a:cxn ang="0">
                  <a:pos x="298" y="1431"/>
                </a:cxn>
                <a:cxn ang="0">
                  <a:pos x="176" y="1304"/>
                </a:cxn>
                <a:cxn ang="0">
                  <a:pos x="83" y="1163"/>
                </a:cxn>
                <a:cxn ang="0">
                  <a:pos x="22" y="1005"/>
                </a:cxn>
                <a:cxn ang="0">
                  <a:pos x="0" y="837"/>
                </a:cxn>
                <a:cxn ang="0">
                  <a:pos x="5" y="751"/>
                </a:cxn>
                <a:cxn ang="0">
                  <a:pos x="49" y="588"/>
                </a:cxn>
                <a:cxn ang="0">
                  <a:pos x="127" y="439"/>
                </a:cxn>
                <a:cxn ang="0">
                  <a:pos x="232" y="303"/>
                </a:cxn>
                <a:cxn ang="0">
                  <a:pos x="370" y="190"/>
                </a:cxn>
                <a:cxn ang="0">
                  <a:pos x="535" y="99"/>
                </a:cxn>
                <a:cxn ang="0">
                  <a:pos x="718" y="36"/>
                </a:cxn>
                <a:cxn ang="0">
                  <a:pos x="916" y="4"/>
                </a:cxn>
                <a:cxn ang="0">
                  <a:pos x="1016" y="0"/>
                </a:cxn>
              </a:cxnLst>
              <a:rect l="0" t="0" r="r" b="b"/>
              <a:pathLst>
                <a:path w="2032" h="1675">
                  <a:moveTo>
                    <a:pt x="1016" y="0"/>
                  </a:moveTo>
                  <a:lnTo>
                    <a:pt x="1016" y="0"/>
                  </a:lnTo>
                  <a:lnTo>
                    <a:pt x="1121" y="4"/>
                  </a:lnTo>
                  <a:lnTo>
                    <a:pt x="1220" y="18"/>
                  </a:lnTo>
                  <a:lnTo>
                    <a:pt x="1319" y="36"/>
                  </a:lnTo>
                  <a:lnTo>
                    <a:pt x="1413" y="67"/>
                  </a:lnTo>
                  <a:lnTo>
                    <a:pt x="1502" y="99"/>
                  </a:lnTo>
                  <a:lnTo>
                    <a:pt x="1584" y="144"/>
                  </a:lnTo>
                  <a:lnTo>
                    <a:pt x="1662" y="190"/>
                  </a:lnTo>
                  <a:lnTo>
                    <a:pt x="1734" y="244"/>
                  </a:lnTo>
                  <a:lnTo>
                    <a:pt x="1800" y="303"/>
                  </a:lnTo>
                  <a:lnTo>
                    <a:pt x="1861" y="371"/>
                  </a:lnTo>
                  <a:lnTo>
                    <a:pt x="1910" y="439"/>
                  </a:lnTo>
                  <a:lnTo>
                    <a:pt x="1954" y="511"/>
                  </a:lnTo>
                  <a:lnTo>
                    <a:pt x="1988" y="588"/>
                  </a:lnTo>
                  <a:lnTo>
                    <a:pt x="2015" y="670"/>
                  </a:lnTo>
                  <a:lnTo>
                    <a:pt x="2026" y="751"/>
                  </a:lnTo>
                  <a:lnTo>
                    <a:pt x="2032" y="837"/>
                  </a:lnTo>
                  <a:lnTo>
                    <a:pt x="2032" y="837"/>
                  </a:lnTo>
                  <a:lnTo>
                    <a:pt x="2026" y="923"/>
                  </a:lnTo>
                  <a:lnTo>
                    <a:pt x="2015" y="1005"/>
                  </a:lnTo>
                  <a:lnTo>
                    <a:pt x="1988" y="1086"/>
                  </a:lnTo>
                  <a:lnTo>
                    <a:pt x="1954" y="1163"/>
                  </a:lnTo>
                  <a:lnTo>
                    <a:pt x="1910" y="1236"/>
                  </a:lnTo>
                  <a:lnTo>
                    <a:pt x="1861" y="1304"/>
                  </a:lnTo>
                  <a:lnTo>
                    <a:pt x="1800" y="1372"/>
                  </a:lnTo>
                  <a:lnTo>
                    <a:pt x="1734" y="1431"/>
                  </a:lnTo>
                  <a:lnTo>
                    <a:pt x="1662" y="1485"/>
                  </a:lnTo>
                  <a:lnTo>
                    <a:pt x="1584" y="1535"/>
                  </a:lnTo>
                  <a:lnTo>
                    <a:pt x="1502" y="1576"/>
                  </a:lnTo>
                  <a:lnTo>
                    <a:pt x="1413" y="1612"/>
                  </a:lnTo>
                  <a:lnTo>
                    <a:pt x="1319" y="1639"/>
                  </a:lnTo>
                  <a:lnTo>
                    <a:pt x="1220" y="1657"/>
                  </a:lnTo>
                  <a:lnTo>
                    <a:pt x="1121" y="1671"/>
                  </a:lnTo>
                  <a:lnTo>
                    <a:pt x="1016" y="1675"/>
                  </a:lnTo>
                  <a:lnTo>
                    <a:pt x="1016" y="1675"/>
                  </a:lnTo>
                  <a:lnTo>
                    <a:pt x="916" y="1671"/>
                  </a:lnTo>
                  <a:lnTo>
                    <a:pt x="811" y="1657"/>
                  </a:lnTo>
                  <a:lnTo>
                    <a:pt x="718" y="1639"/>
                  </a:lnTo>
                  <a:lnTo>
                    <a:pt x="624" y="1612"/>
                  </a:lnTo>
                  <a:lnTo>
                    <a:pt x="535" y="1576"/>
                  </a:lnTo>
                  <a:lnTo>
                    <a:pt x="453" y="1535"/>
                  </a:lnTo>
                  <a:lnTo>
                    <a:pt x="370" y="1485"/>
                  </a:lnTo>
                  <a:lnTo>
                    <a:pt x="298" y="1431"/>
                  </a:lnTo>
                  <a:lnTo>
                    <a:pt x="232" y="1372"/>
                  </a:lnTo>
                  <a:lnTo>
                    <a:pt x="176" y="1304"/>
                  </a:lnTo>
                  <a:lnTo>
                    <a:pt x="127" y="1236"/>
                  </a:lnTo>
                  <a:lnTo>
                    <a:pt x="83" y="1163"/>
                  </a:lnTo>
                  <a:lnTo>
                    <a:pt x="49" y="1086"/>
                  </a:lnTo>
                  <a:lnTo>
                    <a:pt x="22" y="1005"/>
                  </a:lnTo>
                  <a:lnTo>
                    <a:pt x="5" y="923"/>
                  </a:lnTo>
                  <a:lnTo>
                    <a:pt x="0" y="837"/>
                  </a:lnTo>
                  <a:lnTo>
                    <a:pt x="0" y="837"/>
                  </a:lnTo>
                  <a:lnTo>
                    <a:pt x="5" y="751"/>
                  </a:lnTo>
                  <a:lnTo>
                    <a:pt x="22" y="670"/>
                  </a:lnTo>
                  <a:lnTo>
                    <a:pt x="49" y="588"/>
                  </a:lnTo>
                  <a:lnTo>
                    <a:pt x="83" y="511"/>
                  </a:lnTo>
                  <a:lnTo>
                    <a:pt x="127" y="439"/>
                  </a:lnTo>
                  <a:lnTo>
                    <a:pt x="176" y="371"/>
                  </a:lnTo>
                  <a:lnTo>
                    <a:pt x="232" y="303"/>
                  </a:lnTo>
                  <a:lnTo>
                    <a:pt x="298" y="244"/>
                  </a:lnTo>
                  <a:lnTo>
                    <a:pt x="370" y="190"/>
                  </a:lnTo>
                  <a:lnTo>
                    <a:pt x="453" y="144"/>
                  </a:lnTo>
                  <a:lnTo>
                    <a:pt x="535" y="99"/>
                  </a:lnTo>
                  <a:lnTo>
                    <a:pt x="624" y="67"/>
                  </a:lnTo>
                  <a:lnTo>
                    <a:pt x="718" y="36"/>
                  </a:lnTo>
                  <a:lnTo>
                    <a:pt x="811" y="18"/>
                  </a:lnTo>
                  <a:lnTo>
                    <a:pt x="916" y="4"/>
                  </a:lnTo>
                  <a:lnTo>
                    <a:pt x="1016" y="0"/>
                  </a:lnTo>
                  <a:lnTo>
                    <a:pt x="1016" y="0"/>
                  </a:lnTo>
                  <a:close/>
                </a:path>
              </a:pathLst>
            </a:custGeom>
            <a:solidFill>
              <a:srgbClr val="FFC4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86" name="Freeform 26"/>
            <p:cNvSpPr>
              <a:spLocks/>
            </p:cNvSpPr>
            <p:nvPr/>
          </p:nvSpPr>
          <p:spPr bwMode="auto">
            <a:xfrm>
              <a:off x="99" y="2608"/>
              <a:ext cx="1977" cy="1644"/>
            </a:xfrm>
            <a:custGeom>
              <a:avLst/>
              <a:gdLst/>
              <a:ahLst/>
              <a:cxnLst>
                <a:cxn ang="0">
                  <a:pos x="989" y="0"/>
                </a:cxn>
                <a:cxn ang="0">
                  <a:pos x="1188" y="18"/>
                </a:cxn>
                <a:cxn ang="0">
                  <a:pos x="1375" y="68"/>
                </a:cxn>
                <a:cxn ang="0">
                  <a:pos x="1541" y="141"/>
                </a:cxn>
                <a:cxn ang="0">
                  <a:pos x="1690" y="245"/>
                </a:cxn>
                <a:cxn ang="0">
                  <a:pos x="1812" y="362"/>
                </a:cxn>
                <a:cxn ang="0">
                  <a:pos x="1900" y="503"/>
                </a:cxn>
                <a:cxn ang="0">
                  <a:pos x="1961" y="657"/>
                </a:cxn>
                <a:cxn ang="0">
                  <a:pos x="1977" y="824"/>
                </a:cxn>
                <a:cxn ang="0">
                  <a:pos x="1972" y="906"/>
                </a:cxn>
                <a:cxn ang="0">
                  <a:pos x="1933" y="1064"/>
                </a:cxn>
                <a:cxn ang="0">
                  <a:pos x="1861" y="1214"/>
                </a:cxn>
                <a:cxn ang="0">
                  <a:pos x="1751" y="1345"/>
                </a:cxn>
                <a:cxn ang="0">
                  <a:pos x="1618" y="1454"/>
                </a:cxn>
                <a:cxn ang="0">
                  <a:pos x="1458" y="1544"/>
                </a:cxn>
                <a:cxn ang="0">
                  <a:pos x="1281" y="1608"/>
                </a:cxn>
                <a:cxn ang="0">
                  <a:pos x="1088" y="1640"/>
                </a:cxn>
                <a:cxn ang="0">
                  <a:pos x="989" y="1644"/>
                </a:cxn>
                <a:cxn ang="0">
                  <a:pos x="790" y="1626"/>
                </a:cxn>
                <a:cxn ang="0">
                  <a:pos x="608" y="1581"/>
                </a:cxn>
                <a:cxn ang="0">
                  <a:pos x="437" y="1504"/>
                </a:cxn>
                <a:cxn ang="0">
                  <a:pos x="293" y="1404"/>
                </a:cxn>
                <a:cxn ang="0">
                  <a:pos x="172" y="1282"/>
                </a:cxn>
                <a:cxn ang="0">
                  <a:pos x="78" y="1141"/>
                </a:cxn>
                <a:cxn ang="0">
                  <a:pos x="22" y="987"/>
                </a:cxn>
                <a:cxn ang="0">
                  <a:pos x="0" y="824"/>
                </a:cxn>
                <a:cxn ang="0">
                  <a:pos x="6" y="738"/>
                </a:cxn>
                <a:cxn ang="0">
                  <a:pos x="45" y="580"/>
                </a:cxn>
                <a:cxn ang="0">
                  <a:pos x="122" y="430"/>
                </a:cxn>
                <a:cxn ang="0">
                  <a:pos x="227" y="299"/>
                </a:cxn>
                <a:cxn ang="0">
                  <a:pos x="359" y="190"/>
                </a:cxn>
                <a:cxn ang="0">
                  <a:pos x="519" y="100"/>
                </a:cxn>
                <a:cxn ang="0">
                  <a:pos x="696" y="36"/>
                </a:cxn>
                <a:cxn ang="0">
                  <a:pos x="889" y="5"/>
                </a:cxn>
                <a:cxn ang="0">
                  <a:pos x="989" y="0"/>
                </a:cxn>
              </a:cxnLst>
              <a:rect l="0" t="0" r="r" b="b"/>
              <a:pathLst>
                <a:path w="1977" h="1644">
                  <a:moveTo>
                    <a:pt x="989" y="0"/>
                  </a:moveTo>
                  <a:lnTo>
                    <a:pt x="989" y="0"/>
                  </a:lnTo>
                  <a:lnTo>
                    <a:pt x="1088" y="5"/>
                  </a:lnTo>
                  <a:lnTo>
                    <a:pt x="1188" y="18"/>
                  </a:lnTo>
                  <a:lnTo>
                    <a:pt x="1281" y="36"/>
                  </a:lnTo>
                  <a:lnTo>
                    <a:pt x="1375" y="68"/>
                  </a:lnTo>
                  <a:lnTo>
                    <a:pt x="1458" y="100"/>
                  </a:lnTo>
                  <a:lnTo>
                    <a:pt x="1541" y="141"/>
                  </a:lnTo>
                  <a:lnTo>
                    <a:pt x="1618" y="190"/>
                  </a:lnTo>
                  <a:lnTo>
                    <a:pt x="1690" y="245"/>
                  </a:lnTo>
                  <a:lnTo>
                    <a:pt x="1751" y="299"/>
                  </a:lnTo>
                  <a:lnTo>
                    <a:pt x="1812" y="362"/>
                  </a:lnTo>
                  <a:lnTo>
                    <a:pt x="1861" y="430"/>
                  </a:lnTo>
                  <a:lnTo>
                    <a:pt x="1900" y="503"/>
                  </a:lnTo>
                  <a:lnTo>
                    <a:pt x="1933" y="580"/>
                  </a:lnTo>
                  <a:lnTo>
                    <a:pt x="1961" y="657"/>
                  </a:lnTo>
                  <a:lnTo>
                    <a:pt x="1972" y="738"/>
                  </a:lnTo>
                  <a:lnTo>
                    <a:pt x="1977" y="824"/>
                  </a:lnTo>
                  <a:lnTo>
                    <a:pt x="1977" y="824"/>
                  </a:lnTo>
                  <a:lnTo>
                    <a:pt x="1972" y="906"/>
                  </a:lnTo>
                  <a:lnTo>
                    <a:pt x="1961" y="987"/>
                  </a:lnTo>
                  <a:lnTo>
                    <a:pt x="1933" y="1064"/>
                  </a:lnTo>
                  <a:lnTo>
                    <a:pt x="1900" y="1141"/>
                  </a:lnTo>
                  <a:lnTo>
                    <a:pt x="1861" y="1214"/>
                  </a:lnTo>
                  <a:lnTo>
                    <a:pt x="1812" y="1282"/>
                  </a:lnTo>
                  <a:lnTo>
                    <a:pt x="1751" y="1345"/>
                  </a:lnTo>
                  <a:lnTo>
                    <a:pt x="1690" y="1404"/>
                  </a:lnTo>
                  <a:lnTo>
                    <a:pt x="1618" y="1454"/>
                  </a:lnTo>
                  <a:lnTo>
                    <a:pt x="1541" y="1504"/>
                  </a:lnTo>
                  <a:lnTo>
                    <a:pt x="1458" y="1544"/>
                  </a:lnTo>
                  <a:lnTo>
                    <a:pt x="1375" y="1581"/>
                  </a:lnTo>
                  <a:lnTo>
                    <a:pt x="1281" y="1608"/>
                  </a:lnTo>
                  <a:lnTo>
                    <a:pt x="1188" y="1626"/>
                  </a:lnTo>
                  <a:lnTo>
                    <a:pt x="1088" y="1640"/>
                  </a:lnTo>
                  <a:lnTo>
                    <a:pt x="989" y="1644"/>
                  </a:lnTo>
                  <a:lnTo>
                    <a:pt x="989" y="1644"/>
                  </a:lnTo>
                  <a:lnTo>
                    <a:pt x="889" y="1640"/>
                  </a:lnTo>
                  <a:lnTo>
                    <a:pt x="790" y="1626"/>
                  </a:lnTo>
                  <a:lnTo>
                    <a:pt x="696" y="1608"/>
                  </a:lnTo>
                  <a:lnTo>
                    <a:pt x="608" y="1581"/>
                  </a:lnTo>
                  <a:lnTo>
                    <a:pt x="519" y="1544"/>
                  </a:lnTo>
                  <a:lnTo>
                    <a:pt x="437" y="1504"/>
                  </a:lnTo>
                  <a:lnTo>
                    <a:pt x="359" y="1454"/>
                  </a:lnTo>
                  <a:lnTo>
                    <a:pt x="293" y="1404"/>
                  </a:lnTo>
                  <a:lnTo>
                    <a:pt x="227" y="1345"/>
                  </a:lnTo>
                  <a:lnTo>
                    <a:pt x="172" y="1282"/>
                  </a:lnTo>
                  <a:lnTo>
                    <a:pt x="122" y="1214"/>
                  </a:lnTo>
                  <a:lnTo>
                    <a:pt x="78" y="1141"/>
                  </a:lnTo>
                  <a:lnTo>
                    <a:pt x="45" y="1064"/>
                  </a:lnTo>
                  <a:lnTo>
                    <a:pt x="22" y="987"/>
                  </a:lnTo>
                  <a:lnTo>
                    <a:pt x="6" y="906"/>
                  </a:lnTo>
                  <a:lnTo>
                    <a:pt x="0" y="824"/>
                  </a:lnTo>
                  <a:lnTo>
                    <a:pt x="0" y="824"/>
                  </a:lnTo>
                  <a:lnTo>
                    <a:pt x="6" y="738"/>
                  </a:lnTo>
                  <a:lnTo>
                    <a:pt x="22" y="657"/>
                  </a:lnTo>
                  <a:lnTo>
                    <a:pt x="45" y="580"/>
                  </a:lnTo>
                  <a:lnTo>
                    <a:pt x="78" y="503"/>
                  </a:lnTo>
                  <a:lnTo>
                    <a:pt x="122" y="430"/>
                  </a:lnTo>
                  <a:lnTo>
                    <a:pt x="172" y="362"/>
                  </a:lnTo>
                  <a:lnTo>
                    <a:pt x="227" y="299"/>
                  </a:lnTo>
                  <a:lnTo>
                    <a:pt x="293" y="245"/>
                  </a:lnTo>
                  <a:lnTo>
                    <a:pt x="359" y="190"/>
                  </a:lnTo>
                  <a:lnTo>
                    <a:pt x="437" y="141"/>
                  </a:lnTo>
                  <a:lnTo>
                    <a:pt x="519" y="100"/>
                  </a:lnTo>
                  <a:lnTo>
                    <a:pt x="608" y="68"/>
                  </a:lnTo>
                  <a:lnTo>
                    <a:pt x="696" y="36"/>
                  </a:lnTo>
                  <a:lnTo>
                    <a:pt x="790" y="18"/>
                  </a:lnTo>
                  <a:lnTo>
                    <a:pt x="889" y="5"/>
                  </a:lnTo>
                  <a:lnTo>
                    <a:pt x="989" y="0"/>
                  </a:lnTo>
                  <a:lnTo>
                    <a:pt x="989" y="0"/>
                  </a:lnTo>
                  <a:close/>
                </a:path>
              </a:pathLst>
            </a:custGeom>
            <a:solidFill>
              <a:srgbClr val="FFC50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87" name="Freeform 27"/>
            <p:cNvSpPr>
              <a:spLocks/>
            </p:cNvSpPr>
            <p:nvPr/>
          </p:nvSpPr>
          <p:spPr bwMode="auto">
            <a:xfrm>
              <a:off x="138" y="2626"/>
              <a:ext cx="1922" cy="1608"/>
            </a:xfrm>
            <a:custGeom>
              <a:avLst/>
              <a:gdLst/>
              <a:ahLst/>
              <a:cxnLst>
                <a:cxn ang="0">
                  <a:pos x="961" y="0"/>
                </a:cxn>
                <a:cxn ang="0">
                  <a:pos x="1154" y="14"/>
                </a:cxn>
                <a:cxn ang="0">
                  <a:pos x="1336" y="64"/>
                </a:cxn>
                <a:cxn ang="0">
                  <a:pos x="1496" y="136"/>
                </a:cxn>
                <a:cxn ang="0">
                  <a:pos x="1640" y="236"/>
                </a:cxn>
                <a:cxn ang="0">
                  <a:pos x="1761" y="354"/>
                </a:cxn>
                <a:cxn ang="0">
                  <a:pos x="1850" y="489"/>
                </a:cxn>
                <a:cxn ang="0">
                  <a:pos x="1905" y="639"/>
                </a:cxn>
                <a:cxn ang="0">
                  <a:pos x="1922" y="802"/>
                </a:cxn>
                <a:cxn ang="0">
                  <a:pos x="1916" y="883"/>
                </a:cxn>
                <a:cxn ang="0">
                  <a:pos x="1883" y="1042"/>
                </a:cxn>
                <a:cxn ang="0">
                  <a:pos x="1806" y="1187"/>
                </a:cxn>
                <a:cxn ang="0">
                  <a:pos x="1701" y="1314"/>
                </a:cxn>
                <a:cxn ang="0">
                  <a:pos x="1574" y="1422"/>
                </a:cxn>
                <a:cxn ang="0">
                  <a:pos x="1419" y="1508"/>
                </a:cxn>
                <a:cxn ang="0">
                  <a:pos x="1248" y="1572"/>
                </a:cxn>
                <a:cxn ang="0">
                  <a:pos x="1060" y="1603"/>
                </a:cxn>
                <a:cxn ang="0">
                  <a:pos x="961" y="1608"/>
                </a:cxn>
                <a:cxn ang="0">
                  <a:pos x="768" y="1590"/>
                </a:cxn>
                <a:cxn ang="0">
                  <a:pos x="585" y="1545"/>
                </a:cxn>
                <a:cxn ang="0">
                  <a:pos x="425" y="1468"/>
                </a:cxn>
                <a:cxn ang="0">
                  <a:pos x="282" y="1368"/>
                </a:cxn>
                <a:cxn ang="0">
                  <a:pos x="160" y="1250"/>
                </a:cxn>
                <a:cxn ang="0">
                  <a:pos x="72" y="1114"/>
                </a:cxn>
                <a:cxn ang="0">
                  <a:pos x="17" y="965"/>
                </a:cxn>
                <a:cxn ang="0">
                  <a:pos x="0" y="802"/>
                </a:cxn>
                <a:cxn ang="0">
                  <a:pos x="0" y="720"/>
                </a:cxn>
                <a:cxn ang="0">
                  <a:pos x="39" y="562"/>
                </a:cxn>
                <a:cxn ang="0">
                  <a:pos x="116" y="421"/>
                </a:cxn>
                <a:cxn ang="0">
                  <a:pos x="215" y="290"/>
                </a:cxn>
                <a:cxn ang="0">
                  <a:pos x="348" y="181"/>
                </a:cxn>
                <a:cxn ang="0">
                  <a:pos x="503" y="95"/>
                </a:cxn>
                <a:cxn ang="0">
                  <a:pos x="674" y="36"/>
                </a:cxn>
                <a:cxn ang="0">
                  <a:pos x="861" y="5"/>
                </a:cxn>
                <a:cxn ang="0">
                  <a:pos x="961" y="0"/>
                </a:cxn>
              </a:cxnLst>
              <a:rect l="0" t="0" r="r" b="b"/>
              <a:pathLst>
                <a:path w="1922" h="1608">
                  <a:moveTo>
                    <a:pt x="961" y="0"/>
                  </a:moveTo>
                  <a:lnTo>
                    <a:pt x="961" y="0"/>
                  </a:lnTo>
                  <a:lnTo>
                    <a:pt x="1060" y="5"/>
                  </a:lnTo>
                  <a:lnTo>
                    <a:pt x="1154" y="14"/>
                  </a:lnTo>
                  <a:lnTo>
                    <a:pt x="1248" y="36"/>
                  </a:lnTo>
                  <a:lnTo>
                    <a:pt x="1336" y="64"/>
                  </a:lnTo>
                  <a:lnTo>
                    <a:pt x="1419" y="95"/>
                  </a:lnTo>
                  <a:lnTo>
                    <a:pt x="1496" y="136"/>
                  </a:lnTo>
                  <a:lnTo>
                    <a:pt x="1574" y="181"/>
                  </a:lnTo>
                  <a:lnTo>
                    <a:pt x="1640" y="236"/>
                  </a:lnTo>
                  <a:lnTo>
                    <a:pt x="1701" y="290"/>
                  </a:lnTo>
                  <a:lnTo>
                    <a:pt x="1761" y="354"/>
                  </a:lnTo>
                  <a:lnTo>
                    <a:pt x="1806" y="421"/>
                  </a:lnTo>
                  <a:lnTo>
                    <a:pt x="1850" y="489"/>
                  </a:lnTo>
                  <a:lnTo>
                    <a:pt x="1883" y="562"/>
                  </a:lnTo>
                  <a:lnTo>
                    <a:pt x="1905" y="639"/>
                  </a:lnTo>
                  <a:lnTo>
                    <a:pt x="1916" y="720"/>
                  </a:lnTo>
                  <a:lnTo>
                    <a:pt x="1922" y="802"/>
                  </a:lnTo>
                  <a:lnTo>
                    <a:pt x="1922" y="802"/>
                  </a:lnTo>
                  <a:lnTo>
                    <a:pt x="1916" y="883"/>
                  </a:lnTo>
                  <a:lnTo>
                    <a:pt x="1905" y="965"/>
                  </a:lnTo>
                  <a:lnTo>
                    <a:pt x="1883" y="1042"/>
                  </a:lnTo>
                  <a:lnTo>
                    <a:pt x="1850" y="1114"/>
                  </a:lnTo>
                  <a:lnTo>
                    <a:pt x="1806" y="1187"/>
                  </a:lnTo>
                  <a:lnTo>
                    <a:pt x="1761" y="1250"/>
                  </a:lnTo>
                  <a:lnTo>
                    <a:pt x="1701" y="1314"/>
                  </a:lnTo>
                  <a:lnTo>
                    <a:pt x="1640" y="1368"/>
                  </a:lnTo>
                  <a:lnTo>
                    <a:pt x="1574" y="1422"/>
                  </a:lnTo>
                  <a:lnTo>
                    <a:pt x="1496" y="1468"/>
                  </a:lnTo>
                  <a:lnTo>
                    <a:pt x="1419" y="1508"/>
                  </a:lnTo>
                  <a:lnTo>
                    <a:pt x="1336" y="1545"/>
                  </a:lnTo>
                  <a:lnTo>
                    <a:pt x="1248" y="1572"/>
                  </a:lnTo>
                  <a:lnTo>
                    <a:pt x="1154" y="1590"/>
                  </a:lnTo>
                  <a:lnTo>
                    <a:pt x="1060" y="1603"/>
                  </a:lnTo>
                  <a:lnTo>
                    <a:pt x="961" y="1608"/>
                  </a:lnTo>
                  <a:lnTo>
                    <a:pt x="961" y="1608"/>
                  </a:lnTo>
                  <a:lnTo>
                    <a:pt x="861" y="1603"/>
                  </a:lnTo>
                  <a:lnTo>
                    <a:pt x="768" y="1590"/>
                  </a:lnTo>
                  <a:lnTo>
                    <a:pt x="674" y="1572"/>
                  </a:lnTo>
                  <a:lnTo>
                    <a:pt x="585" y="1545"/>
                  </a:lnTo>
                  <a:lnTo>
                    <a:pt x="503" y="1508"/>
                  </a:lnTo>
                  <a:lnTo>
                    <a:pt x="425" y="1468"/>
                  </a:lnTo>
                  <a:lnTo>
                    <a:pt x="348" y="1422"/>
                  </a:lnTo>
                  <a:lnTo>
                    <a:pt x="282" y="1368"/>
                  </a:lnTo>
                  <a:lnTo>
                    <a:pt x="215" y="1314"/>
                  </a:lnTo>
                  <a:lnTo>
                    <a:pt x="160" y="1250"/>
                  </a:lnTo>
                  <a:lnTo>
                    <a:pt x="116" y="1187"/>
                  </a:lnTo>
                  <a:lnTo>
                    <a:pt x="72" y="1114"/>
                  </a:lnTo>
                  <a:lnTo>
                    <a:pt x="39" y="1042"/>
                  </a:lnTo>
                  <a:lnTo>
                    <a:pt x="17" y="965"/>
                  </a:lnTo>
                  <a:lnTo>
                    <a:pt x="0" y="883"/>
                  </a:lnTo>
                  <a:lnTo>
                    <a:pt x="0" y="802"/>
                  </a:lnTo>
                  <a:lnTo>
                    <a:pt x="0" y="802"/>
                  </a:lnTo>
                  <a:lnTo>
                    <a:pt x="0" y="720"/>
                  </a:lnTo>
                  <a:lnTo>
                    <a:pt x="17" y="639"/>
                  </a:lnTo>
                  <a:lnTo>
                    <a:pt x="39" y="562"/>
                  </a:lnTo>
                  <a:lnTo>
                    <a:pt x="72" y="489"/>
                  </a:lnTo>
                  <a:lnTo>
                    <a:pt x="116" y="421"/>
                  </a:lnTo>
                  <a:lnTo>
                    <a:pt x="160" y="354"/>
                  </a:lnTo>
                  <a:lnTo>
                    <a:pt x="215" y="290"/>
                  </a:lnTo>
                  <a:lnTo>
                    <a:pt x="282" y="236"/>
                  </a:lnTo>
                  <a:lnTo>
                    <a:pt x="348" y="181"/>
                  </a:lnTo>
                  <a:lnTo>
                    <a:pt x="425" y="136"/>
                  </a:lnTo>
                  <a:lnTo>
                    <a:pt x="503" y="95"/>
                  </a:lnTo>
                  <a:lnTo>
                    <a:pt x="585" y="64"/>
                  </a:lnTo>
                  <a:lnTo>
                    <a:pt x="674" y="36"/>
                  </a:lnTo>
                  <a:lnTo>
                    <a:pt x="768" y="14"/>
                  </a:lnTo>
                  <a:lnTo>
                    <a:pt x="861" y="5"/>
                  </a:lnTo>
                  <a:lnTo>
                    <a:pt x="961" y="0"/>
                  </a:lnTo>
                  <a:lnTo>
                    <a:pt x="961" y="0"/>
                  </a:lnTo>
                  <a:close/>
                </a:path>
              </a:pathLst>
            </a:custGeom>
            <a:solidFill>
              <a:srgbClr val="FFC80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88" name="Freeform 28"/>
            <p:cNvSpPr>
              <a:spLocks/>
            </p:cNvSpPr>
            <p:nvPr/>
          </p:nvSpPr>
          <p:spPr bwMode="auto">
            <a:xfrm>
              <a:off x="171" y="2640"/>
              <a:ext cx="1872" cy="1571"/>
            </a:xfrm>
            <a:custGeom>
              <a:avLst/>
              <a:gdLst/>
              <a:ahLst/>
              <a:cxnLst>
                <a:cxn ang="0">
                  <a:pos x="939" y="0"/>
                </a:cxn>
                <a:cxn ang="0">
                  <a:pos x="1127" y="18"/>
                </a:cxn>
                <a:cxn ang="0">
                  <a:pos x="1303" y="63"/>
                </a:cxn>
                <a:cxn ang="0">
                  <a:pos x="1463" y="136"/>
                </a:cxn>
                <a:cxn ang="0">
                  <a:pos x="1601" y="231"/>
                </a:cxn>
                <a:cxn ang="0">
                  <a:pos x="1712" y="349"/>
                </a:cxn>
                <a:cxn ang="0">
                  <a:pos x="1800" y="480"/>
                </a:cxn>
                <a:cxn ang="0">
                  <a:pos x="1855" y="629"/>
                </a:cxn>
                <a:cxn ang="0">
                  <a:pos x="1872" y="788"/>
                </a:cxn>
                <a:cxn ang="0">
                  <a:pos x="1872" y="865"/>
                </a:cxn>
                <a:cxn ang="0">
                  <a:pos x="1833" y="1019"/>
                </a:cxn>
                <a:cxn ang="0">
                  <a:pos x="1762" y="1159"/>
                </a:cxn>
                <a:cxn ang="0">
                  <a:pos x="1662" y="1286"/>
                </a:cxn>
                <a:cxn ang="0">
                  <a:pos x="1535" y="1390"/>
                </a:cxn>
                <a:cxn ang="0">
                  <a:pos x="1386" y="1476"/>
                </a:cxn>
                <a:cxn ang="0">
                  <a:pos x="1215" y="1535"/>
                </a:cxn>
                <a:cxn ang="0">
                  <a:pos x="1033" y="1567"/>
                </a:cxn>
                <a:cxn ang="0">
                  <a:pos x="939" y="1571"/>
                </a:cxn>
                <a:cxn ang="0">
                  <a:pos x="751" y="1558"/>
                </a:cxn>
                <a:cxn ang="0">
                  <a:pos x="574" y="1508"/>
                </a:cxn>
                <a:cxn ang="0">
                  <a:pos x="414" y="1435"/>
                </a:cxn>
                <a:cxn ang="0">
                  <a:pos x="276" y="1340"/>
                </a:cxn>
                <a:cxn ang="0">
                  <a:pos x="160" y="1227"/>
                </a:cxn>
                <a:cxn ang="0">
                  <a:pos x="77" y="1091"/>
                </a:cxn>
                <a:cxn ang="0">
                  <a:pos x="22" y="946"/>
                </a:cxn>
                <a:cxn ang="0">
                  <a:pos x="0" y="788"/>
                </a:cxn>
                <a:cxn ang="0">
                  <a:pos x="6" y="706"/>
                </a:cxn>
                <a:cxn ang="0">
                  <a:pos x="44" y="552"/>
                </a:cxn>
                <a:cxn ang="0">
                  <a:pos x="116" y="412"/>
                </a:cxn>
                <a:cxn ang="0">
                  <a:pos x="216" y="285"/>
                </a:cxn>
                <a:cxn ang="0">
                  <a:pos x="343" y="181"/>
                </a:cxn>
                <a:cxn ang="0">
                  <a:pos x="492" y="95"/>
                </a:cxn>
                <a:cxn ang="0">
                  <a:pos x="657" y="36"/>
                </a:cxn>
                <a:cxn ang="0">
                  <a:pos x="845" y="4"/>
                </a:cxn>
                <a:cxn ang="0">
                  <a:pos x="939" y="0"/>
                </a:cxn>
              </a:cxnLst>
              <a:rect l="0" t="0" r="r" b="b"/>
              <a:pathLst>
                <a:path w="1872" h="1571">
                  <a:moveTo>
                    <a:pt x="939" y="0"/>
                  </a:moveTo>
                  <a:lnTo>
                    <a:pt x="939" y="0"/>
                  </a:lnTo>
                  <a:lnTo>
                    <a:pt x="1033" y="4"/>
                  </a:lnTo>
                  <a:lnTo>
                    <a:pt x="1127" y="18"/>
                  </a:lnTo>
                  <a:lnTo>
                    <a:pt x="1215" y="36"/>
                  </a:lnTo>
                  <a:lnTo>
                    <a:pt x="1303" y="63"/>
                  </a:lnTo>
                  <a:lnTo>
                    <a:pt x="1386" y="95"/>
                  </a:lnTo>
                  <a:lnTo>
                    <a:pt x="1463" y="136"/>
                  </a:lnTo>
                  <a:lnTo>
                    <a:pt x="1535" y="181"/>
                  </a:lnTo>
                  <a:lnTo>
                    <a:pt x="1601" y="231"/>
                  </a:lnTo>
                  <a:lnTo>
                    <a:pt x="1662" y="285"/>
                  </a:lnTo>
                  <a:lnTo>
                    <a:pt x="1712" y="349"/>
                  </a:lnTo>
                  <a:lnTo>
                    <a:pt x="1762" y="412"/>
                  </a:lnTo>
                  <a:lnTo>
                    <a:pt x="1800" y="480"/>
                  </a:lnTo>
                  <a:lnTo>
                    <a:pt x="1833" y="552"/>
                  </a:lnTo>
                  <a:lnTo>
                    <a:pt x="1855" y="629"/>
                  </a:lnTo>
                  <a:lnTo>
                    <a:pt x="1872" y="706"/>
                  </a:lnTo>
                  <a:lnTo>
                    <a:pt x="1872" y="788"/>
                  </a:lnTo>
                  <a:lnTo>
                    <a:pt x="1872" y="788"/>
                  </a:lnTo>
                  <a:lnTo>
                    <a:pt x="1872" y="865"/>
                  </a:lnTo>
                  <a:lnTo>
                    <a:pt x="1855" y="946"/>
                  </a:lnTo>
                  <a:lnTo>
                    <a:pt x="1833" y="1019"/>
                  </a:lnTo>
                  <a:lnTo>
                    <a:pt x="1800" y="1091"/>
                  </a:lnTo>
                  <a:lnTo>
                    <a:pt x="1762" y="1159"/>
                  </a:lnTo>
                  <a:lnTo>
                    <a:pt x="1712" y="1227"/>
                  </a:lnTo>
                  <a:lnTo>
                    <a:pt x="1662" y="1286"/>
                  </a:lnTo>
                  <a:lnTo>
                    <a:pt x="1601" y="1340"/>
                  </a:lnTo>
                  <a:lnTo>
                    <a:pt x="1535" y="1390"/>
                  </a:lnTo>
                  <a:lnTo>
                    <a:pt x="1463" y="1435"/>
                  </a:lnTo>
                  <a:lnTo>
                    <a:pt x="1386" y="1476"/>
                  </a:lnTo>
                  <a:lnTo>
                    <a:pt x="1303" y="1508"/>
                  </a:lnTo>
                  <a:lnTo>
                    <a:pt x="1215" y="1535"/>
                  </a:lnTo>
                  <a:lnTo>
                    <a:pt x="1127" y="1558"/>
                  </a:lnTo>
                  <a:lnTo>
                    <a:pt x="1033" y="1567"/>
                  </a:lnTo>
                  <a:lnTo>
                    <a:pt x="939" y="1571"/>
                  </a:lnTo>
                  <a:lnTo>
                    <a:pt x="939" y="1571"/>
                  </a:lnTo>
                  <a:lnTo>
                    <a:pt x="845" y="1567"/>
                  </a:lnTo>
                  <a:lnTo>
                    <a:pt x="751" y="1558"/>
                  </a:lnTo>
                  <a:lnTo>
                    <a:pt x="657" y="1535"/>
                  </a:lnTo>
                  <a:lnTo>
                    <a:pt x="574" y="1508"/>
                  </a:lnTo>
                  <a:lnTo>
                    <a:pt x="492" y="1476"/>
                  </a:lnTo>
                  <a:lnTo>
                    <a:pt x="414" y="1435"/>
                  </a:lnTo>
                  <a:lnTo>
                    <a:pt x="343" y="1390"/>
                  </a:lnTo>
                  <a:lnTo>
                    <a:pt x="276" y="1340"/>
                  </a:lnTo>
                  <a:lnTo>
                    <a:pt x="216" y="1286"/>
                  </a:lnTo>
                  <a:lnTo>
                    <a:pt x="160" y="1227"/>
                  </a:lnTo>
                  <a:lnTo>
                    <a:pt x="116" y="1159"/>
                  </a:lnTo>
                  <a:lnTo>
                    <a:pt x="77" y="1091"/>
                  </a:lnTo>
                  <a:lnTo>
                    <a:pt x="44" y="1019"/>
                  </a:lnTo>
                  <a:lnTo>
                    <a:pt x="22" y="946"/>
                  </a:lnTo>
                  <a:lnTo>
                    <a:pt x="6" y="865"/>
                  </a:lnTo>
                  <a:lnTo>
                    <a:pt x="0" y="788"/>
                  </a:lnTo>
                  <a:lnTo>
                    <a:pt x="0" y="788"/>
                  </a:lnTo>
                  <a:lnTo>
                    <a:pt x="6" y="706"/>
                  </a:lnTo>
                  <a:lnTo>
                    <a:pt x="22" y="629"/>
                  </a:lnTo>
                  <a:lnTo>
                    <a:pt x="44" y="552"/>
                  </a:lnTo>
                  <a:lnTo>
                    <a:pt x="77" y="480"/>
                  </a:lnTo>
                  <a:lnTo>
                    <a:pt x="116" y="412"/>
                  </a:lnTo>
                  <a:lnTo>
                    <a:pt x="160" y="349"/>
                  </a:lnTo>
                  <a:lnTo>
                    <a:pt x="216" y="285"/>
                  </a:lnTo>
                  <a:lnTo>
                    <a:pt x="276" y="231"/>
                  </a:lnTo>
                  <a:lnTo>
                    <a:pt x="343" y="181"/>
                  </a:lnTo>
                  <a:lnTo>
                    <a:pt x="414" y="136"/>
                  </a:lnTo>
                  <a:lnTo>
                    <a:pt x="492" y="95"/>
                  </a:lnTo>
                  <a:lnTo>
                    <a:pt x="574" y="63"/>
                  </a:lnTo>
                  <a:lnTo>
                    <a:pt x="657" y="36"/>
                  </a:lnTo>
                  <a:lnTo>
                    <a:pt x="751" y="18"/>
                  </a:lnTo>
                  <a:lnTo>
                    <a:pt x="845" y="4"/>
                  </a:lnTo>
                  <a:lnTo>
                    <a:pt x="939" y="0"/>
                  </a:lnTo>
                  <a:lnTo>
                    <a:pt x="939" y="0"/>
                  </a:lnTo>
                  <a:close/>
                </a:path>
              </a:pathLst>
            </a:custGeom>
            <a:solidFill>
              <a:srgbClr val="FCC81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89" name="Freeform 29"/>
            <p:cNvSpPr>
              <a:spLocks/>
            </p:cNvSpPr>
            <p:nvPr/>
          </p:nvSpPr>
          <p:spPr bwMode="auto">
            <a:xfrm>
              <a:off x="210" y="2658"/>
              <a:ext cx="1816" cy="1535"/>
            </a:xfrm>
            <a:custGeom>
              <a:avLst/>
              <a:gdLst/>
              <a:ahLst/>
              <a:cxnLst>
                <a:cxn ang="0">
                  <a:pos x="911" y="0"/>
                </a:cxn>
                <a:cxn ang="0">
                  <a:pos x="1093" y="14"/>
                </a:cxn>
                <a:cxn ang="0">
                  <a:pos x="1264" y="59"/>
                </a:cxn>
                <a:cxn ang="0">
                  <a:pos x="1419" y="131"/>
                </a:cxn>
                <a:cxn ang="0">
                  <a:pos x="1551" y="222"/>
                </a:cxn>
                <a:cxn ang="0">
                  <a:pos x="1662" y="335"/>
                </a:cxn>
                <a:cxn ang="0">
                  <a:pos x="1745" y="466"/>
                </a:cxn>
                <a:cxn ang="0">
                  <a:pos x="1800" y="611"/>
                </a:cxn>
                <a:cxn ang="0">
                  <a:pos x="1816" y="765"/>
                </a:cxn>
                <a:cxn ang="0">
                  <a:pos x="1816" y="842"/>
                </a:cxn>
                <a:cxn ang="0">
                  <a:pos x="1778" y="996"/>
                </a:cxn>
                <a:cxn ang="0">
                  <a:pos x="1712" y="1132"/>
                </a:cxn>
                <a:cxn ang="0">
                  <a:pos x="1612" y="1254"/>
                </a:cxn>
                <a:cxn ang="0">
                  <a:pos x="1485" y="1359"/>
                </a:cxn>
                <a:cxn ang="0">
                  <a:pos x="1342" y="1440"/>
                </a:cxn>
                <a:cxn ang="0">
                  <a:pos x="1181" y="1499"/>
                </a:cxn>
                <a:cxn ang="0">
                  <a:pos x="999" y="1531"/>
                </a:cxn>
                <a:cxn ang="0">
                  <a:pos x="911" y="1535"/>
                </a:cxn>
                <a:cxn ang="0">
                  <a:pos x="729" y="1517"/>
                </a:cxn>
                <a:cxn ang="0">
                  <a:pos x="558" y="1472"/>
                </a:cxn>
                <a:cxn ang="0">
                  <a:pos x="403" y="1404"/>
                </a:cxn>
                <a:cxn ang="0">
                  <a:pos x="265" y="1309"/>
                </a:cxn>
                <a:cxn ang="0">
                  <a:pos x="154" y="1196"/>
                </a:cxn>
                <a:cxn ang="0">
                  <a:pos x="72" y="1064"/>
                </a:cxn>
                <a:cxn ang="0">
                  <a:pos x="16" y="919"/>
                </a:cxn>
                <a:cxn ang="0">
                  <a:pos x="0" y="765"/>
                </a:cxn>
                <a:cxn ang="0">
                  <a:pos x="5" y="688"/>
                </a:cxn>
                <a:cxn ang="0">
                  <a:pos x="38" y="539"/>
                </a:cxn>
                <a:cxn ang="0">
                  <a:pos x="110" y="398"/>
                </a:cxn>
                <a:cxn ang="0">
                  <a:pos x="210" y="276"/>
                </a:cxn>
                <a:cxn ang="0">
                  <a:pos x="331" y="172"/>
                </a:cxn>
                <a:cxn ang="0">
                  <a:pos x="475" y="91"/>
                </a:cxn>
                <a:cxn ang="0">
                  <a:pos x="640" y="32"/>
                </a:cxn>
                <a:cxn ang="0">
                  <a:pos x="817" y="0"/>
                </a:cxn>
                <a:cxn ang="0">
                  <a:pos x="911" y="0"/>
                </a:cxn>
              </a:cxnLst>
              <a:rect l="0" t="0" r="r" b="b"/>
              <a:pathLst>
                <a:path w="1816" h="1535">
                  <a:moveTo>
                    <a:pt x="911" y="0"/>
                  </a:moveTo>
                  <a:lnTo>
                    <a:pt x="911" y="0"/>
                  </a:lnTo>
                  <a:lnTo>
                    <a:pt x="999" y="0"/>
                  </a:lnTo>
                  <a:lnTo>
                    <a:pt x="1093" y="14"/>
                  </a:lnTo>
                  <a:lnTo>
                    <a:pt x="1181" y="32"/>
                  </a:lnTo>
                  <a:lnTo>
                    <a:pt x="1264" y="59"/>
                  </a:lnTo>
                  <a:lnTo>
                    <a:pt x="1342" y="91"/>
                  </a:lnTo>
                  <a:lnTo>
                    <a:pt x="1419" y="131"/>
                  </a:lnTo>
                  <a:lnTo>
                    <a:pt x="1485" y="172"/>
                  </a:lnTo>
                  <a:lnTo>
                    <a:pt x="1551" y="222"/>
                  </a:lnTo>
                  <a:lnTo>
                    <a:pt x="1612" y="276"/>
                  </a:lnTo>
                  <a:lnTo>
                    <a:pt x="1662" y="335"/>
                  </a:lnTo>
                  <a:lnTo>
                    <a:pt x="1712" y="398"/>
                  </a:lnTo>
                  <a:lnTo>
                    <a:pt x="1745" y="466"/>
                  </a:lnTo>
                  <a:lnTo>
                    <a:pt x="1778" y="539"/>
                  </a:lnTo>
                  <a:lnTo>
                    <a:pt x="1800" y="611"/>
                  </a:lnTo>
                  <a:lnTo>
                    <a:pt x="1816" y="688"/>
                  </a:lnTo>
                  <a:lnTo>
                    <a:pt x="1816" y="765"/>
                  </a:lnTo>
                  <a:lnTo>
                    <a:pt x="1816" y="765"/>
                  </a:lnTo>
                  <a:lnTo>
                    <a:pt x="1816" y="842"/>
                  </a:lnTo>
                  <a:lnTo>
                    <a:pt x="1800" y="919"/>
                  </a:lnTo>
                  <a:lnTo>
                    <a:pt x="1778" y="996"/>
                  </a:lnTo>
                  <a:lnTo>
                    <a:pt x="1745" y="1064"/>
                  </a:lnTo>
                  <a:lnTo>
                    <a:pt x="1712" y="1132"/>
                  </a:lnTo>
                  <a:lnTo>
                    <a:pt x="1662" y="1196"/>
                  </a:lnTo>
                  <a:lnTo>
                    <a:pt x="1612" y="1254"/>
                  </a:lnTo>
                  <a:lnTo>
                    <a:pt x="1551" y="1309"/>
                  </a:lnTo>
                  <a:lnTo>
                    <a:pt x="1485" y="1359"/>
                  </a:lnTo>
                  <a:lnTo>
                    <a:pt x="1419" y="1404"/>
                  </a:lnTo>
                  <a:lnTo>
                    <a:pt x="1342" y="1440"/>
                  </a:lnTo>
                  <a:lnTo>
                    <a:pt x="1264" y="1472"/>
                  </a:lnTo>
                  <a:lnTo>
                    <a:pt x="1181" y="1499"/>
                  </a:lnTo>
                  <a:lnTo>
                    <a:pt x="1093" y="1517"/>
                  </a:lnTo>
                  <a:lnTo>
                    <a:pt x="999" y="1531"/>
                  </a:lnTo>
                  <a:lnTo>
                    <a:pt x="911" y="1535"/>
                  </a:lnTo>
                  <a:lnTo>
                    <a:pt x="911" y="1535"/>
                  </a:lnTo>
                  <a:lnTo>
                    <a:pt x="817" y="1531"/>
                  </a:lnTo>
                  <a:lnTo>
                    <a:pt x="729" y="1517"/>
                  </a:lnTo>
                  <a:lnTo>
                    <a:pt x="640" y="1499"/>
                  </a:lnTo>
                  <a:lnTo>
                    <a:pt x="558" y="1472"/>
                  </a:lnTo>
                  <a:lnTo>
                    <a:pt x="475" y="1440"/>
                  </a:lnTo>
                  <a:lnTo>
                    <a:pt x="403" y="1404"/>
                  </a:lnTo>
                  <a:lnTo>
                    <a:pt x="331" y="1359"/>
                  </a:lnTo>
                  <a:lnTo>
                    <a:pt x="265" y="1309"/>
                  </a:lnTo>
                  <a:lnTo>
                    <a:pt x="210" y="1254"/>
                  </a:lnTo>
                  <a:lnTo>
                    <a:pt x="154" y="1196"/>
                  </a:lnTo>
                  <a:lnTo>
                    <a:pt x="110" y="1132"/>
                  </a:lnTo>
                  <a:lnTo>
                    <a:pt x="72" y="1064"/>
                  </a:lnTo>
                  <a:lnTo>
                    <a:pt x="38" y="996"/>
                  </a:lnTo>
                  <a:lnTo>
                    <a:pt x="16" y="919"/>
                  </a:lnTo>
                  <a:lnTo>
                    <a:pt x="5" y="842"/>
                  </a:lnTo>
                  <a:lnTo>
                    <a:pt x="0" y="765"/>
                  </a:lnTo>
                  <a:lnTo>
                    <a:pt x="0" y="765"/>
                  </a:lnTo>
                  <a:lnTo>
                    <a:pt x="5" y="688"/>
                  </a:lnTo>
                  <a:lnTo>
                    <a:pt x="16" y="611"/>
                  </a:lnTo>
                  <a:lnTo>
                    <a:pt x="38" y="539"/>
                  </a:lnTo>
                  <a:lnTo>
                    <a:pt x="72" y="466"/>
                  </a:lnTo>
                  <a:lnTo>
                    <a:pt x="110" y="398"/>
                  </a:lnTo>
                  <a:lnTo>
                    <a:pt x="154" y="335"/>
                  </a:lnTo>
                  <a:lnTo>
                    <a:pt x="210" y="276"/>
                  </a:lnTo>
                  <a:lnTo>
                    <a:pt x="265" y="222"/>
                  </a:lnTo>
                  <a:lnTo>
                    <a:pt x="331" y="172"/>
                  </a:lnTo>
                  <a:lnTo>
                    <a:pt x="403" y="131"/>
                  </a:lnTo>
                  <a:lnTo>
                    <a:pt x="475" y="91"/>
                  </a:lnTo>
                  <a:lnTo>
                    <a:pt x="558" y="59"/>
                  </a:lnTo>
                  <a:lnTo>
                    <a:pt x="640" y="32"/>
                  </a:lnTo>
                  <a:lnTo>
                    <a:pt x="729" y="14"/>
                  </a:lnTo>
                  <a:lnTo>
                    <a:pt x="817" y="0"/>
                  </a:lnTo>
                  <a:lnTo>
                    <a:pt x="911" y="0"/>
                  </a:lnTo>
                  <a:lnTo>
                    <a:pt x="911" y="0"/>
                  </a:lnTo>
                  <a:close/>
                </a:path>
              </a:pathLst>
            </a:custGeom>
            <a:solidFill>
              <a:srgbClr val="FCCB0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90" name="Freeform 30"/>
            <p:cNvSpPr>
              <a:spLocks/>
            </p:cNvSpPr>
            <p:nvPr/>
          </p:nvSpPr>
          <p:spPr bwMode="auto">
            <a:xfrm>
              <a:off x="243" y="2672"/>
              <a:ext cx="1767" cy="1499"/>
            </a:xfrm>
            <a:custGeom>
              <a:avLst/>
              <a:gdLst/>
              <a:ahLst/>
              <a:cxnLst>
                <a:cxn ang="0">
                  <a:pos x="883" y="0"/>
                </a:cxn>
                <a:cxn ang="0">
                  <a:pos x="1066" y="13"/>
                </a:cxn>
                <a:cxn ang="0">
                  <a:pos x="1231" y="58"/>
                </a:cxn>
                <a:cxn ang="0">
                  <a:pos x="1380" y="126"/>
                </a:cxn>
                <a:cxn ang="0">
                  <a:pos x="1513" y="221"/>
                </a:cxn>
                <a:cxn ang="0">
                  <a:pos x="1618" y="330"/>
                </a:cxn>
                <a:cxn ang="0">
                  <a:pos x="1701" y="457"/>
                </a:cxn>
                <a:cxn ang="0">
                  <a:pos x="1750" y="597"/>
                </a:cxn>
                <a:cxn ang="0">
                  <a:pos x="1767" y="751"/>
                </a:cxn>
                <a:cxn ang="0">
                  <a:pos x="1767" y="828"/>
                </a:cxn>
                <a:cxn ang="0">
                  <a:pos x="1728" y="973"/>
                </a:cxn>
                <a:cxn ang="0">
                  <a:pos x="1662" y="1109"/>
                </a:cxn>
                <a:cxn ang="0">
                  <a:pos x="1568" y="1227"/>
                </a:cxn>
                <a:cxn ang="0">
                  <a:pos x="1447" y="1331"/>
                </a:cxn>
                <a:cxn ang="0">
                  <a:pos x="1309" y="1408"/>
                </a:cxn>
                <a:cxn ang="0">
                  <a:pos x="1148" y="1467"/>
                </a:cxn>
                <a:cxn ang="0">
                  <a:pos x="977" y="1499"/>
                </a:cxn>
                <a:cxn ang="0">
                  <a:pos x="883" y="1499"/>
                </a:cxn>
                <a:cxn ang="0">
                  <a:pos x="707" y="1485"/>
                </a:cxn>
                <a:cxn ang="0">
                  <a:pos x="541" y="1440"/>
                </a:cxn>
                <a:cxn ang="0">
                  <a:pos x="392" y="1372"/>
                </a:cxn>
                <a:cxn ang="0">
                  <a:pos x="259" y="1281"/>
                </a:cxn>
                <a:cxn ang="0">
                  <a:pos x="155" y="1168"/>
                </a:cxn>
                <a:cxn ang="0">
                  <a:pos x="72" y="1041"/>
                </a:cxn>
                <a:cxn ang="0">
                  <a:pos x="22" y="901"/>
                </a:cxn>
                <a:cxn ang="0">
                  <a:pos x="0" y="751"/>
                </a:cxn>
                <a:cxn ang="0">
                  <a:pos x="5" y="674"/>
                </a:cxn>
                <a:cxn ang="0">
                  <a:pos x="44" y="529"/>
                </a:cxn>
                <a:cxn ang="0">
                  <a:pos x="110" y="394"/>
                </a:cxn>
                <a:cxn ang="0">
                  <a:pos x="204" y="271"/>
                </a:cxn>
                <a:cxn ang="0">
                  <a:pos x="326" y="172"/>
                </a:cxn>
                <a:cxn ang="0">
                  <a:pos x="464" y="90"/>
                </a:cxn>
                <a:cxn ang="0">
                  <a:pos x="624" y="31"/>
                </a:cxn>
                <a:cxn ang="0">
                  <a:pos x="795" y="4"/>
                </a:cxn>
                <a:cxn ang="0">
                  <a:pos x="883" y="0"/>
                </a:cxn>
              </a:cxnLst>
              <a:rect l="0" t="0" r="r" b="b"/>
              <a:pathLst>
                <a:path w="1767" h="1499">
                  <a:moveTo>
                    <a:pt x="883" y="0"/>
                  </a:moveTo>
                  <a:lnTo>
                    <a:pt x="883" y="0"/>
                  </a:lnTo>
                  <a:lnTo>
                    <a:pt x="977" y="4"/>
                  </a:lnTo>
                  <a:lnTo>
                    <a:pt x="1066" y="13"/>
                  </a:lnTo>
                  <a:lnTo>
                    <a:pt x="1148" y="31"/>
                  </a:lnTo>
                  <a:lnTo>
                    <a:pt x="1231" y="58"/>
                  </a:lnTo>
                  <a:lnTo>
                    <a:pt x="1309" y="90"/>
                  </a:lnTo>
                  <a:lnTo>
                    <a:pt x="1380" y="126"/>
                  </a:lnTo>
                  <a:lnTo>
                    <a:pt x="1447" y="172"/>
                  </a:lnTo>
                  <a:lnTo>
                    <a:pt x="1513" y="221"/>
                  </a:lnTo>
                  <a:lnTo>
                    <a:pt x="1568" y="271"/>
                  </a:lnTo>
                  <a:lnTo>
                    <a:pt x="1618" y="330"/>
                  </a:lnTo>
                  <a:lnTo>
                    <a:pt x="1662" y="394"/>
                  </a:lnTo>
                  <a:lnTo>
                    <a:pt x="1701" y="457"/>
                  </a:lnTo>
                  <a:lnTo>
                    <a:pt x="1728" y="529"/>
                  </a:lnTo>
                  <a:lnTo>
                    <a:pt x="1750" y="597"/>
                  </a:lnTo>
                  <a:lnTo>
                    <a:pt x="1767" y="674"/>
                  </a:lnTo>
                  <a:lnTo>
                    <a:pt x="1767" y="751"/>
                  </a:lnTo>
                  <a:lnTo>
                    <a:pt x="1767" y="751"/>
                  </a:lnTo>
                  <a:lnTo>
                    <a:pt x="1767" y="828"/>
                  </a:lnTo>
                  <a:lnTo>
                    <a:pt x="1750" y="901"/>
                  </a:lnTo>
                  <a:lnTo>
                    <a:pt x="1728" y="973"/>
                  </a:lnTo>
                  <a:lnTo>
                    <a:pt x="1701" y="1041"/>
                  </a:lnTo>
                  <a:lnTo>
                    <a:pt x="1662" y="1109"/>
                  </a:lnTo>
                  <a:lnTo>
                    <a:pt x="1618" y="1168"/>
                  </a:lnTo>
                  <a:lnTo>
                    <a:pt x="1568" y="1227"/>
                  </a:lnTo>
                  <a:lnTo>
                    <a:pt x="1513" y="1281"/>
                  </a:lnTo>
                  <a:lnTo>
                    <a:pt x="1447" y="1331"/>
                  </a:lnTo>
                  <a:lnTo>
                    <a:pt x="1380" y="1372"/>
                  </a:lnTo>
                  <a:lnTo>
                    <a:pt x="1309" y="1408"/>
                  </a:lnTo>
                  <a:lnTo>
                    <a:pt x="1231" y="1440"/>
                  </a:lnTo>
                  <a:lnTo>
                    <a:pt x="1148" y="1467"/>
                  </a:lnTo>
                  <a:lnTo>
                    <a:pt x="1066" y="1485"/>
                  </a:lnTo>
                  <a:lnTo>
                    <a:pt x="977" y="1499"/>
                  </a:lnTo>
                  <a:lnTo>
                    <a:pt x="883" y="1499"/>
                  </a:lnTo>
                  <a:lnTo>
                    <a:pt x="883" y="1499"/>
                  </a:lnTo>
                  <a:lnTo>
                    <a:pt x="795" y="1499"/>
                  </a:lnTo>
                  <a:lnTo>
                    <a:pt x="707" y="1485"/>
                  </a:lnTo>
                  <a:lnTo>
                    <a:pt x="624" y="1467"/>
                  </a:lnTo>
                  <a:lnTo>
                    <a:pt x="541" y="1440"/>
                  </a:lnTo>
                  <a:lnTo>
                    <a:pt x="464" y="1408"/>
                  </a:lnTo>
                  <a:lnTo>
                    <a:pt x="392" y="1372"/>
                  </a:lnTo>
                  <a:lnTo>
                    <a:pt x="326" y="1331"/>
                  </a:lnTo>
                  <a:lnTo>
                    <a:pt x="259" y="1281"/>
                  </a:lnTo>
                  <a:lnTo>
                    <a:pt x="204" y="1227"/>
                  </a:lnTo>
                  <a:lnTo>
                    <a:pt x="155" y="1168"/>
                  </a:lnTo>
                  <a:lnTo>
                    <a:pt x="110" y="1109"/>
                  </a:lnTo>
                  <a:lnTo>
                    <a:pt x="72" y="1041"/>
                  </a:lnTo>
                  <a:lnTo>
                    <a:pt x="44" y="973"/>
                  </a:lnTo>
                  <a:lnTo>
                    <a:pt x="22" y="901"/>
                  </a:lnTo>
                  <a:lnTo>
                    <a:pt x="5" y="828"/>
                  </a:lnTo>
                  <a:lnTo>
                    <a:pt x="0" y="751"/>
                  </a:lnTo>
                  <a:lnTo>
                    <a:pt x="0" y="751"/>
                  </a:lnTo>
                  <a:lnTo>
                    <a:pt x="5" y="674"/>
                  </a:lnTo>
                  <a:lnTo>
                    <a:pt x="22" y="597"/>
                  </a:lnTo>
                  <a:lnTo>
                    <a:pt x="44" y="529"/>
                  </a:lnTo>
                  <a:lnTo>
                    <a:pt x="72" y="457"/>
                  </a:lnTo>
                  <a:lnTo>
                    <a:pt x="110" y="394"/>
                  </a:lnTo>
                  <a:lnTo>
                    <a:pt x="155" y="330"/>
                  </a:lnTo>
                  <a:lnTo>
                    <a:pt x="204" y="271"/>
                  </a:lnTo>
                  <a:lnTo>
                    <a:pt x="259" y="221"/>
                  </a:lnTo>
                  <a:lnTo>
                    <a:pt x="326" y="172"/>
                  </a:lnTo>
                  <a:lnTo>
                    <a:pt x="392" y="126"/>
                  </a:lnTo>
                  <a:lnTo>
                    <a:pt x="464" y="90"/>
                  </a:lnTo>
                  <a:lnTo>
                    <a:pt x="541" y="58"/>
                  </a:lnTo>
                  <a:lnTo>
                    <a:pt x="624" y="31"/>
                  </a:lnTo>
                  <a:lnTo>
                    <a:pt x="707" y="13"/>
                  </a:lnTo>
                  <a:lnTo>
                    <a:pt x="795" y="4"/>
                  </a:lnTo>
                  <a:lnTo>
                    <a:pt x="883" y="0"/>
                  </a:lnTo>
                  <a:lnTo>
                    <a:pt x="883" y="0"/>
                  </a:lnTo>
                  <a:close/>
                </a:path>
              </a:pathLst>
            </a:custGeom>
            <a:solidFill>
              <a:srgbClr val="FDCD1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91" name="Freeform 31"/>
            <p:cNvSpPr>
              <a:spLocks/>
            </p:cNvSpPr>
            <p:nvPr/>
          </p:nvSpPr>
          <p:spPr bwMode="auto">
            <a:xfrm>
              <a:off x="282" y="2685"/>
              <a:ext cx="1717" cy="1467"/>
            </a:xfrm>
            <a:custGeom>
              <a:avLst/>
              <a:gdLst/>
              <a:ahLst/>
              <a:cxnLst>
                <a:cxn ang="0">
                  <a:pos x="855" y="0"/>
                </a:cxn>
                <a:cxn ang="0">
                  <a:pos x="1032" y="18"/>
                </a:cxn>
                <a:cxn ang="0">
                  <a:pos x="1192" y="59"/>
                </a:cxn>
                <a:cxn ang="0">
                  <a:pos x="1336" y="127"/>
                </a:cxn>
                <a:cxn ang="0">
                  <a:pos x="1463" y="218"/>
                </a:cxn>
                <a:cxn ang="0">
                  <a:pos x="1568" y="326"/>
                </a:cxn>
                <a:cxn ang="0">
                  <a:pos x="1645" y="448"/>
                </a:cxn>
                <a:cxn ang="0">
                  <a:pos x="1695" y="589"/>
                </a:cxn>
                <a:cxn ang="0">
                  <a:pos x="1717" y="734"/>
                </a:cxn>
                <a:cxn ang="0">
                  <a:pos x="1711" y="811"/>
                </a:cxn>
                <a:cxn ang="0">
                  <a:pos x="1678" y="951"/>
                </a:cxn>
                <a:cxn ang="0">
                  <a:pos x="1612" y="1082"/>
                </a:cxn>
                <a:cxn ang="0">
                  <a:pos x="1518" y="1200"/>
                </a:cxn>
                <a:cxn ang="0">
                  <a:pos x="1402" y="1300"/>
                </a:cxn>
                <a:cxn ang="0">
                  <a:pos x="1264" y="1381"/>
                </a:cxn>
                <a:cxn ang="0">
                  <a:pos x="1109" y="1436"/>
                </a:cxn>
                <a:cxn ang="0">
                  <a:pos x="944" y="1463"/>
                </a:cxn>
                <a:cxn ang="0">
                  <a:pos x="855" y="1467"/>
                </a:cxn>
                <a:cxn ang="0">
                  <a:pos x="684" y="1454"/>
                </a:cxn>
                <a:cxn ang="0">
                  <a:pos x="524" y="1409"/>
                </a:cxn>
                <a:cxn ang="0">
                  <a:pos x="381" y="1341"/>
                </a:cxn>
                <a:cxn ang="0">
                  <a:pos x="254" y="1255"/>
                </a:cxn>
                <a:cxn ang="0">
                  <a:pos x="149" y="1146"/>
                </a:cxn>
                <a:cxn ang="0">
                  <a:pos x="66" y="1019"/>
                </a:cxn>
                <a:cxn ang="0">
                  <a:pos x="16" y="883"/>
                </a:cxn>
                <a:cxn ang="0">
                  <a:pos x="0" y="734"/>
                </a:cxn>
                <a:cxn ang="0">
                  <a:pos x="5" y="661"/>
                </a:cxn>
                <a:cxn ang="0">
                  <a:pos x="38" y="516"/>
                </a:cxn>
                <a:cxn ang="0">
                  <a:pos x="105" y="385"/>
                </a:cxn>
                <a:cxn ang="0">
                  <a:pos x="198" y="267"/>
                </a:cxn>
                <a:cxn ang="0">
                  <a:pos x="314" y="168"/>
                </a:cxn>
                <a:cxn ang="0">
                  <a:pos x="447" y="91"/>
                </a:cxn>
                <a:cxn ang="0">
                  <a:pos x="601" y="36"/>
                </a:cxn>
                <a:cxn ang="0">
                  <a:pos x="767" y="5"/>
                </a:cxn>
                <a:cxn ang="0">
                  <a:pos x="855" y="0"/>
                </a:cxn>
              </a:cxnLst>
              <a:rect l="0" t="0" r="r" b="b"/>
              <a:pathLst>
                <a:path w="1717" h="1467">
                  <a:moveTo>
                    <a:pt x="855" y="0"/>
                  </a:moveTo>
                  <a:lnTo>
                    <a:pt x="855" y="0"/>
                  </a:lnTo>
                  <a:lnTo>
                    <a:pt x="944" y="5"/>
                  </a:lnTo>
                  <a:lnTo>
                    <a:pt x="1032" y="18"/>
                  </a:lnTo>
                  <a:lnTo>
                    <a:pt x="1109" y="36"/>
                  </a:lnTo>
                  <a:lnTo>
                    <a:pt x="1192" y="59"/>
                  </a:lnTo>
                  <a:lnTo>
                    <a:pt x="1264" y="91"/>
                  </a:lnTo>
                  <a:lnTo>
                    <a:pt x="1336" y="127"/>
                  </a:lnTo>
                  <a:lnTo>
                    <a:pt x="1402" y="168"/>
                  </a:lnTo>
                  <a:lnTo>
                    <a:pt x="1463" y="218"/>
                  </a:lnTo>
                  <a:lnTo>
                    <a:pt x="1518" y="267"/>
                  </a:lnTo>
                  <a:lnTo>
                    <a:pt x="1568" y="326"/>
                  </a:lnTo>
                  <a:lnTo>
                    <a:pt x="1612" y="385"/>
                  </a:lnTo>
                  <a:lnTo>
                    <a:pt x="1645" y="448"/>
                  </a:lnTo>
                  <a:lnTo>
                    <a:pt x="1678" y="516"/>
                  </a:lnTo>
                  <a:lnTo>
                    <a:pt x="1695" y="589"/>
                  </a:lnTo>
                  <a:lnTo>
                    <a:pt x="1711" y="661"/>
                  </a:lnTo>
                  <a:lnTo>
                    <a:pt x="1717" y="734"/>
                  </a:lnTo>
                  <a:lnTo>
                    <a:pt x="1717" y="734"/>
                  </a:lnTo>
                  <a:lnTo>
                    <a:pt x="1711" y="811"/>
                  </a:lnTo>
                  <a:lnTo>
                    <a:pt x="1695" y="883"/>
                  </a:lnTo>
                  <a:lnTo>
                    <a:pt x="1678" y="951"/>
                  </a:lnTo>
                  <a:lnTo>
                    <a:pt x="1645" y="1019"/>
                  </a:lnTo>
                  <a:lnTo>
                    <a:pt x="1612" y="1082"/>
                  </a:lnTo>
                  <a:lnTo>
                    <a:pt x="1568" y="1146"/>
                  </a:lnTo>
                  <a:lnTo>
                    <a:pt x="1518" y="1200"/>
                  </a:lnTo>
                  <a:lnTo>
                    <a:pt x="1463" y="1255"/>
                  </a:lnTo>
                  <a:lnTo>
                    <a:pt x="1402" y="1300"/>
                  </a:lnTo>
                  <a:lnTo>
                    <a:pt x="1336" y="1341"/>
                  </a:lnTo>
                  <a:lnTo>
                    <a:pt x="1264" y="1381"/>
                  </a:lnTo>
                  <a:lnTo>
                    <a:pt x="1192" y="1409"/>
                  </a:lnTo>
                  <a:lnTo>
                    <a:pt x="1109" y="1436"/>
                  </a:lnTo>
                  <a:lnTo>
                    <a:pt x="1032" y="1454"/>
                  </a:lnTo>
                  <a:lnTo>
                    <a:pt x="944" y="1463"/>
                  </a:lnTo>
                  <a:lnTo>
                    <a:pt x="855" y="1467"/>
                  </a:lnTo>
                  <a:lnTo>
                    <a:pt x="855" y="1467"/>
                  </a:lnTo>
                  <a:lnTo>
                    <a:pt x="767" y="1463"/>
                  </a:lnTo>
                  <a:lnTo>
                    <a:pt x="684" y="1454"/>
                  </a:lnTo>
                  <a:lnTo>
                    <a:pt x="601" y="1436"/>
                  </a:lnTo>
                  <a:lnTo>
                    <a:pt x="524" y="1409"/>
                  </a:lnTo>
                  <a:lnTo>
                    <a:pt x="447" y="1381"/>
                  </a:lnTo>
                  <a:lnTo>
                    <a:pt x="381" y="1341"/>
                  </a:lnTo>
                  <a:lnTo>
                    <a:pt x="314" y="1300"/>
                  </a:lnTo>
                  <a:lnTo>
                    <a:pt x="254" y="1255"/>
                  </a:lnTo>
                  <a:lnTo>
                    <a:pt x="198" y="1200"/>
                  </a:lnTo>
                  <a:lnTo>
                    <a:pt x="149" y="1146"/>
                  </a:lnTo>
                  <a:lnTo>
                    <a:pt x="105" y="1082"/>
                  </a:lnTo>
                  <a:lnTo>
                    <a:pt x="66" y="1019"/>
                  </a:lnTo>
                  <a:lnTo>
                    <a:pt x="38" y="951"/>
                  </a:lnTo>
                  <a:lnTo>
                    <a:pt x="16" y="883"/>
                  </a:lnTo>
                  <a:lnTo>
                    <a:pt x="5" y="811"/>
                  </a:lnTo>
                  <a:lnTo>
                    <a:pt x="0" y="734"/>
                  </a:lnTo>
                  <a:lnTo>
                    <a:pt x="0" y="734"/>
                  </a:lnTo>
                  <a:lnTo>
                    <a:pt x="5" y="661"/>
                  </a:lnTo>
                  <a:lnTo>
                    <a:pt x="16" y="589"/>
                  </a:lnTo>
                  <a:lnTo>
                    <a:pt x="38" y="516"/>
                  </a:lnTo>
                  <a:lnTo>
                    <a:pt x="66" y="448"/>
                  </a:lnTo>
                  <a:lnTo>
                    <a:pt x="105" y="385"/>
                  </a:lnTo>
                  <a:lnTo>
                    <a:pt x="149" y="326"/>
                  </a:lnTo>
                  <a:lnTo>
                    <a:pt x="198" y="267"/>
                  </a:lnTo>
                  <a:lnTo>
                    <a:pt x="254" y="218"/>
                  </a:lnTo>
                  <a:lnTo>
                    <a:pt x="314" y="168"/>
                  </a:lnTo>
                  <a:lnTo>
                    <a:pt x="381" y="127"/>
                  </a:lnTo>
                  <a:lnTo>
                    <a:pt x="447" y="91"/>
                  </a:lnTo>
                  <a:lnTo>
                    <a:pt x="524" y="59"/>
                  </a:lnTo>
                  <a:lnTo>
                    <a:pt x="601" y="36"/>
                  </a:lnTo>
                  <a:lnTo>
                    <a:pt x="684" y="18"/>
                  </a:lnTo>
                  <a:lnTo>
                    <a:pt x="767" y="5"/>
                  </a:lnTo>
                  <a:lnTo>
                    <a:pt x="855" y="0"/>
                  </a:lnTo>
                  <a:lnTo>
                    <a:pt x="855" y="0"/>
                  </a:lnTo>
                  <a:close/>
                </a:path>
              </a:pathLst>
            </a:custGeom>
            <a:solidFill>
              <a:srgbClr val="FDD11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92" name="Freeform 32"/>
            <p:cNvSpPr>
              <a:spLocks/>
            </p:cNvSpPr>
            <p:nvPr/>
          </p:nvSpPr>
          <p:spPr bwMode="auto">
            <a:xfrm>
              <a:off x="320" y="2703"/>
              <a:ext cx="1662" cy="1431"/>
            </a:xfrm>
            <a:custGeom>
              <a:avLst/>
              <a:gdLst/>
              <a:ahLst/>
              <a:cxnLst>
                <a:cxn ang="0">
                  <a:pos x="829" y="0"/>
                </a:cxn>
                <a:cxn ang="0">
                  <a:pos x="994" y="14"/>
                </a:cxn>
                <a:cxn ang="0">
                  <a:pos x="1154" y="55"/>
                </a:cxn>
                <a:cxn ang="0">
                  <a:pos x="1292" y="123"/>
                </a:cxn>
                <a:cxn ang="0">
                  <a:pos x="1414" y="209"/>
                </a:cxn>
                <a:cxn ang="0">
                  <a:pos x="1519" y="317"/>
                </a:cxn>
                <a:cxn ang="0">
                  <a:pos x="1596" y="435"/>
                </a:cxn>
                <a:cxn ang="0">
                  <a:pos x="1640" y="571"/>
                </a:cxn>
                <a:cxn ang="0">
                  <a:pos x="1662" y="716"/>
                </a:cxn>
                <a:cxn ang="0">
                  <a:pos x="1657" y="788"/>
                </a:cxn>
                <a:cxn ang="0">
                  <a:pos x="1624" y="929"/>
                </a:cxn>
                <a:cxn ang="0">
                  <a:pos x="1557" y="1055"/>
                </a:cxn>
                <a:cxn ang="0">
                  <a:pos x="1469" y="1169"/>
                </a:cxn>
                <a:cxn ang="0">
                  <a:pos x="1359" y="1268"/>
                </a:cxn>
                <a:cxn ang="0">
                  <a:pos x="1226" y="1345"/>
                </a:cxn>
                <a:cxn ang="0">
                  <a:pos x="1077" y="1400"/>
                </a:cxn>
                <a:cxn ang="0">
                  <a:pos x="911" y="1427"/>
                </a:cxn>
                <a:cxn ang="0">
                  <a:pos x="829" y="1431"/>
                </a:cxn>
                <a:cxn ang="0">
                  <a:pos x="663" y="1418"/>
                </a:cxn>
                <a:cxn ang="0">
                  <a:pos x="508" y="1372"/>
                </a:cxn>
                <a:cxn ang="0">
                  <a:pos x="365" y="1309"/>
                </a:cxn>
                <a:cxn ang="0">
                  <a:pos x="243" y="1218"/>
                </a:cxn>
                <a:cxn ang="0">
                  <a:pos x="138" y="1114"/>
                </a:cxn>
                <a:cxn ang="0">
                  <a:pos x="67" y="992"/>
                </a:cxn>
                <a:cxn ang="0">
                  <a:pos x="17" y="861"/>
                </a:cxn>
                <a:cxn ang="0">
                  <a:pos x="0" y="716"/>
                </a:cxn>
                <a:cxn ang="0">
                  <a:pos x="6" y="643"/>
                </a:cxn>
                <a:cxn ang="0">
                  <a:pos x="39" y="503"/>
                </a:cxn>
                <a:cxn ang="0">
                  <a:pos x="100" y="376"/>
                </a:cxn>
                <a:cxn ang="0">
                  <a:pos x="188" y="258"/>
                </a:cxn>
                <a:cxn ang="0">
                  <a:pos x="304" y="163"/>
                </a:cxn>
                <a:cxn ang="0">
                  <a:pos x="436" y="86"/>
                </a:cxn>
                <a:cxn ang="0">
                  <a:pos x="586" y="32"/>
                </a:cxn>
                <a:cxn ang="0">
                  <a:pos x="746" y="5"/>
                </a:cxn>
                <a:cxn ang="0">
                  <a:pos x="829" y="0"/>
                </a:cxn>
              </a:cxnLst>
              <a:rect l="0" t="0" r="r" b="b"/>
              <a:pathLst>
                <a:path w="1662" h="1431">
                  <a:moveTo>
                    <a:pt x="829" y="0"/>
                  </a:moveTo>
                  <a:lnTo>
                    <a:pt x="829" y="0"/>
                  </a:lnTo>
                  <a:lnTo>
                    <a:pt x="911" y="5"/>
                  </a:lnTo>
                  <a:lnTo>
                    <a:pt x="994" y="14"/>
                  </a:lnTo>
                  <a:lnTo>
                    <a:pt x="1077" y="32"/>
                  </a:lnTo>
                  <a:lnTo>
                    <a:pt x="1154" y="55"/>
                  </a:lnTo>
                  <a:lnTo>
                    <a:pt x="1226" y="86"/>
                  </a:lnTo>
                  <a:lnTo>
                    <a:pt x="1292" y="123"/>
                  </a:lnTo>
                  <a:lnTo>
                    <a:pt x="1359" y="163"/>
                  </a:lnTo>
                  <a:lnTo>
                    <a:pt x="1414" y="209"/>
                  </a:lnTo>
                  <a:lnTo>
                    <a:pt x="1469" y="258"/>
                  </a:lnTo>
                  <a:lnTo>
                    <a:pt x="1519" y="317"/>
                  </a:lnTo>
                  <a:lnTo>
                    <a:pt x="1557" y="376"/>
                  </a:lnTo>
                  <a:lnTo>
                    <a:pt x="1596" y="435"/>
                  </a:lnTo>
                  <a:lnTo>
                    <a:pt x="1624" y="503"/>
                  </a:lnTo>
                  <a:lnTo>
                    <a:pt x="1640" y="571"/>
                  </a:lnTo>
                  <a:lnTo>
                    <a:pt x="1657" y="643"/>
                  </a:lnTo>
                  <a:lnTo>
                    <a:pt x="1662" y="716"/>
                  </a:lnTo>
                  <a:lnTo>
                    <a:pt x="1662" y="716"/>
                  </a:lnTo>
                  <a:lnTo>
                    <a:pt x="1657" y="788"/>
                  </a:lnTo>
                  <a:lnTo>
                    <a:pt x="1640" y="861"/>
                  </a:lnTo>
                  <a:lnTo>
                    <a:pt x="1624" y="929"/>
                  </a:lnTo>
                  <a:lnTo>
                    <a:pt x="1596" y="992"/>
                  </a:lnTo>
                  <a:lnTo>
                    <a:pt x="1557" y="1055"/>
                  </a:lnTo>
                  <a:lnTo>
                    <a:pt x="1519" y="1114"/>
                  </a:lnTo>
                  <a:lnTo>
                    <a:pt x="1469" y="1169"/>
                  </a:lnTo>
                  <a:lnTo>
                    <a:pt x="1414" y="1218"/>
                  </a:lnTo>
                  <a:lnTo>
                    <a:pt x="1359" y="1268"/>
                  </a:lnTo>
                  <a:lnTo>
                    <a:pt x="1292" y="1309"/>
                  </a:lnTo>
                  <a:lnTo>
                    <a:pt x="1226" y="1345"/>
                  </a:lnTo>
                  <a:lnTo>
                    <a:pt x="1154" y="1372"/>
                  </a:lnTo>
                  <a:lnTo>
                    <a:pt x="1077" y="1400"/>
                  </a:lnTo>
                  <a:lnTo>
                    <a:pt x="994" y="1418"/>
                  </a:lnTo>
                  <a:lnTo>
                    <a:pt x="911" y="1427"/>
                  </a:lnTo>
                  <a:lnTo>
                    <a:pt x="829" y="1431"/>
                  </a:lnTo>
                  <a:lnTo>
                    <a:pt x="829" y="1431"/>
                  </a:lnTo>
                  <a:lnTo>
                    <a:pt x="746" y="1427"/>
                  </a:lnTo>
                  <a:lnTo>
                    <a:pt x="663" y="1418"/>
                  </a:lnTo>
                  <a:lnTo>
                    <a:pt x="586" y="1400"/>
                  </a:lnTo>
                  <a:lnTo>
                    <a:pt x="508" y="1372"/>
                  </a:lnTo>
                  <a:lnTo>
                    <a:pt x="436" y="1345"/>
                  </a:lnTo>
                  <a:lnTo>
                    <a:pt x="365" y="1309"/>
                  </a:lnTo>
                  <a:lnTo>
                    <a:pt x="304" y="1268"/>
                  </a:lnTo>
                  <a:lnTo>
                    <a:pt x="243" y="1218"/>
                  </a:lnTo>
                  <a:lnTo>
                    <a:pt x="188" y="1169"/>
                  </a:lnTo>
                  <a:lnTo>
                    <a:pt x="138" y="1114"/>
                  </a:lnTo>
                  <a:lnTo>
                    <a:pt x="100" y="1055"/>
                  </a:lnTo>
                  <a:lnTo>
                    <a:pt x="67" y="992"/>
                  </a:lnTo>
                  <a:lnTo>
                    <a:pt x="39" y="929"/>
                  </a:lnTo>
                  <a:lnTo>
                    <a:pt x="17" y="861"/>
                  </a:lnTo>
                  <a:lnTo>
                    <a:pt x="6" y="788"/>
                  </a:lnTo>
                  <a:lnTo>
                    <a:pt x="0" y="716"/>
                  </a:lnTo>
                  <a:lnTo>
                    <a:pt x="0" y="716"/>
                  </a:lnTo>
                  <a:lnTo>
                    <a:pt x="6" y="643"/>
                  </a:lnTo>
                  <a:lnTo>
                    <a:pt x="17" y="571"/>
                  </a:lnTo>
                  <a:lnTo>
                    <a:pt x="39" y="503"/>
                  </a:lnTo>
                  <a:lnTo>
                    <a:pt x="67" y="435"/>
                  </a:lnTo>
                  <a:lnTo>
                    <a:pt x="100" y="376"/>
                  </a:lnTo>
                  <a:lnTo>
                    <a:pt x="138" y="317"/>
                  </a:lnTo>
                  <a:lnTo>
                    <a:pt x="188" y="258"/>
                  </a:lnTo>
                  <a:lnTo>
                    <a:pt x="243" y="209"/>
                  </a:lnTo>
                  <a:lnTo>
                    <a:pt x="304" y="163"/>
                  </a:lnTo>
                  <a:lnTo>
                    <a:pt x="365" y="123"/>
                  </a:lnTo>
                  <a:lnTo>
                    <a:pt x="436" y="86"/>
                  </a:lnTo>
                  <a:lnTo>
                    <a:pt x="508" y="55"/>
                  </a:lnTo>
                  <a:lnTo>
                    <a:pt x="586" y="32"/>
                  </a:lnTo>
                  <a:lnTo>
                    <a:pt x="663" y="14"/>
                  </a:lnTo>
                  <a:lnTo>
                    <a:pt x="746" y="5"/>
                  </a:lnTo>
                  <a:lnTo>
                    <a:pt x="829" y="0"/>
                  </a:lnTo>
                  <a:lnTo>
                    <a:pt x="829" y="0"/>
                  </a:lnTo>
                  <a:close/>
                </a:path>
              </a:pathLst>
            </a:custGeom>
            <a:solidFill>
              <a:srgbClr val="FBD11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93" name="Freeform 33"/>
            <p:cNvSpPr>
              <a:spLocks/>
            </p:cNvSpPr>
            <p:nvPr/>
          </p:nvSpPr>
          <p:spPr bwMode="auto">
            <a:xfrm>
              <a:off x="353" y="2717"/>
              <a:ext cx="1613" cy="1395"/>
            </a:xfrm>
            <a:custGeom>
              <a:avLst/>
              <a:gdLst/>
              <a:ahLst/>
              <a:cxnLst>
                <a:cxn ang="0">
                  <a:pos x="807" y="0"/>
                </a:cxn>
                <a:cxn ang="0">
                  <a:pos x="967" y="13"/>
                </a:cxn>
                <a:cxn ang="0">
                  <a:pos x="1121" y="54"/>
                </a:cxn>
                <a:cxn ang="0">
                  <a:pos x="1254" y="122"/>
                </a:cxn>
                <a:cxn ang="0">
                  <a:pos x="1375" y="204"/>
                </a:cxn>
                <a:cxn ang="0">
                  <a:pos x="1475" y="308"/>
                </a:cxn>
                <a:cxn ang="0">
                  <a:pos x="1546" y="426"/>
                </a:cxn>
                <a:cxn ang="0">
                  <a:pos x="1596" y="557"/>
                </a:cxn>
                <a:cxn ang="0">
                  <a:pos x="1613" y="697"/>
                </a:cxn>
                <a:cxn ang="0">
                  <a:pos x="1607" y="770"/>
                </a:cxn>
                <a:cxn ang="0">
                  <a:pos x="1574" y="906"/>
                </a:cxn>
                <a:cxn ang="0">
                  <a:pos x="1513" y="1032"/>
                </a:cxn>
                <a:cxn ang="0">
                  <a:pos x="1425" y="1141"/>
                </a:cxn>
                <a:cxn ang="0">
                  <a:pos x="1320" y="1236"/>
                </a:cxn>
                <a:cxn ang="0">
                  <a:pos x="1188" y="1313"/>
                </a:cxn>
                <a:cxn ang="0">
                  <a:pos x="1044" y="1363"/>
                </a:cxn>
                <a:cxn ang="0">
                  <a:pos x="889" y="1395"/>
                </a:cxn>
                <a:cxn ang="0">
                  <a:pos x="807" y="1395"/>
                </a:cxn>
                <a:cxn ang="0">
                  <a:pos x="646" y="1381"/>
                </a:cxn>
                <a:cxn ang="0">
                  <a:pos x="492" y="1340"/>
                </a:cxn>
                <a:cxn ang="0">
                  <a:pos x="359" y="1277"/>
                </a:cxn>
                <a:cxn ang="0">
                  <a:pos x="238" y="1191"/>
                </a:cxn>
                <a:cxn ang="0">
                  <a:pos x="138" y="1087"/>
                </a:cxn>
                <a:cxn ang="0">
                  <a:pos x="67" y="969"/>
                </a:cxn>
                <a:cxn ang="0">
                  <a:pos x="17" y="838"/>
                </a:cxn>
                <a:cxn ang="0">
                  <a:pos x="0" y="697"/>
                </a:cxn>
                <a:cxn ang="0">
                  <a:pos x="6" y="629"/>
                </a:cxn>
                <a:cxn ang="0">
                  <a:pos x="39" y="493"/>
                </a:cxn>
                <a:cxn ang="0">
                  <a:pos x="100" y="367"/>
                </a:cxn>
                <a:cxn ang="0">
                  <a:pos x="188" y="253"/>
                </a:cxn>
                <a:cxn ang="0">
                  <a:pos x="293" y="158"/>
                </a:cxn>
                <a:cxn ang="0">
                  <a:pos x="426" y="86"/>
                </a:cxn>
                <a:cxn ang="0">
                  <a:pos x="569" y="32"/>
                </a:cxn>
                <a:cxn ang="0">
                  <a:pos x="724" y="4"/>
                </a:cxn>
                <a:cxn ang="0">
                  <a:pos x="807" y="0"/>
                </a:cxn>
              </a:cxnLst>
              <a:rect l="0" t="0" r="r" b="b"/>
              <a:pathLst>
                <a:path w="1613" h="1395">
                  <a:moveTo>
                    <a:pt x="807" y="0"/>
                  </a:moveTo>
                  <a:lnTo>
                    <a:pt x="807" y="0"/>
                  </a:lnTo>
                  <a:lnTo>
                    <a:pt x="889" y="4"/>
                  </a:lnTo>
                  <a:lnTo>
                    <a:pt x="967" y="13"/>
                  </a:lnTo>
                  <a:lnTo>
                    <a:pt x="1044" y="32"/>
                  </a:lnTo>
                  <a:lnTo>
                    <a:pt x="1121" y="54"/>
                  </a:lnTo>
                  <a:lnTo>
                    <a:pt x="1188" y="86"/>
                  </a:lnTo>
                  <a:lnTo>
                    <a:pt x="1254" y="122"/>
                  </a:lnTo>
                  <a:lnTo>
                    <a:pt x="1320" y="158"/>
                  </a:lnTo>
                  <a:lnTo>
                    <a:pt x="1375" y="204"/>
                  </a:lnTo>
                  <a:lnTo>
                    <a:pt x="1425" y="253"/>
                  </a:lnTo>
                  <a:lnTo>
                    <a:pt x="1475" y="308"/>
                  </a:lnTo>
                  <a:lnTo>
                    <a:pt x="1513" y="367"/>
                  </a:lnTo>
                  <a:lnTo>
                    <a:pt x="1546" y="426"/>
                  </a:lnTo>
                  <a:lnTo>
                    <a:pt x="1574" y="493"/>
                  </a:lnTo>
                  <a:lnTo>
                    <a:pt x="1596" y="557"/>
                  </a:lnTo>
                  <a:lnTo>
                    <a:pt x="1607" y="629"/>
                  </a:lnTo>
                  <a:lnTo>
                    <a:pt x="1613" y="697"/>
                  </a:lnTo>
                  <a:lnTo>
                    <a:pt x="1613" y="697"/>
                  </a:lnTo>
                  <a:lnTo>
                    <a:pt x="1607" y="770"/>
                  </a:lnTo>
                  <a:lnTo>
                    <a:pt x="1596" y="838"/>
                  </a:lnTo>
                  <a:lnTo>
                    <a:pt x="1574" y="906"/>
                  </a:lnTo>
                  <a:lnTo>
                    <a:pt x="1546" y="969"/>
                  </a:lnTo>
                  <a:lnTo>
                    <a:pt x="1513" y="1032"/>
                  </a:lnTo>
                  <a:lnTo>
                    <a:pt x="1475" y="1087"/>
                  </a:lnTo>
                  <a:lnTo>
                    <a:pt x="1425" y="1141"/>
                  </a:lnTo>
                  <a:lnTo>
                    <a:pt x="1375" y="1191"/>
                  </a:lnTo>
                  <a:lnTo>
                    <a:pt x="1320" y="1236"/>
                  </a:lnTo>
                  <a:lnTo>
                    <a:pt x="1254" y="1277"/>
                  </a:lnTo>
                  <a:lnTo>
                    <a:pt x="1188" y="1313"/>
                  </a:lnTo>
                  <a:lnTo>
                    <a:pt x="1121" y="1340"/>
                  </a:lnTo>
                  <a:lnTo>
                    <a:pt x="1044" y="1363"/>
                  </a:lnTo>
                  <a:lnTo>
                    <a:pt x="967" y="1381"/>
                  </a:lnTo>
                  <a:lnTo>
                    <a:pt x="889" y="1395"/>
                  </a:lnTo>
                  <a:lnTo>
                    <a:pt x="807" y="1395"/>
                  </a:lnTo>
                  <a:lnTo>
                    <a:pt x="807" y="1395"/>
                  </a:lnTo>
                  <a:lnTo>
                    <a:pt x="724" y="1395"/>
                  </a:lnTo>
                  <a:lnTo>
                    <a:pt x="646" y="1381"/>
                  </a:lnTo>
                  <a:lnTo>
                    <a:pt x="569" y="1363"/>
                  </a:lnTo>
                  <a:lnTo>
                    <a:pt x="492" y="1340"/>
                  </a:lnTo>
                  <a:lnTo>
                    <a:pt x="426" y="1313"/>
                  </a:lnTo>
                  <a:lnTo>
                    <a:pt x="359" y="1277"/>
                  </a:lnTo>
                  <a:lnTo>
                    <a:pt x="293" y="1236"/>
                  </a:lnTo>
                  <a:lnTo>
                    <a:pt x="238" y="1191"/>
                  </a:lnTo>
                  <a:lnTo>
                    <a:pt x="188" y="1141"/>
                  </a:lnTo>
                  <a:lnTo>
                    <a:pt x="138" y="1087"/>
                  </a:lnTo>
                  <a:lnTo>
                    <a:pt x="100" y="1032"/>
                  </a:lnTo>
                  <a:lnTo>
                    <a:pt x="67" y="969"/>
                  </a:lnTo>
                  <a:lnTo>
                    <a:pt x="39" y="906"/>
                  </a:lnTo>
                  <a:lnTo>
                    <a:pt x="17" y="838"/>
                  </a:lnTo>
                  <a:lnTo>
                    <a:pt x="6" y="770"/>
                  </a:lnTo>
                  <a:lnTo>
                    <a:pt x="0" y="697"/>
                  </a:lnTo>
                  <a:lnTo>
                    <a:pt x="0" y="697"/>
                  </a:lnTo>
                  <a:lnTo>
                    <a:pt x="6" y="629"/>
                  </a:lnTo>
                  <a:lnTo>
                    <a:pt x="17" y="557"/>
                  </a:lnTo>
                  <a:lnTo>
                    <a:pt x="39" y="493"/>
                  </a:lnTo>
                  <a:lnTo>
                    <a:pt x="67" y="426"/>
                  </a:lnTo>
                  <a:lnTo>
                    <a:pt x="100" y="367"/>
                  </a:lnTo>
                  <a:lnTo>
                    <a:pt x="138" y="308"/>
                  </a:lnTo>
                  <a:lnTo>
                    <a:pt x="188" y="253"/>
                  </a:lnTo>
                  <a:lnTo>
                    <a:pt x="238" y="204"/>
                  </a:lnTo>
                  <a:lnTo>
                    <a:pt x="293" y="158"/>
                  </a:lnTo>
                  <a:lnTo>
                    <a:pt x="359" y="122"/>
                  </a:lnTo>
                  <a:lnTo>
                    <a:pt x="426" y="86"/>
                  </a:lnTo>
                  <a:lnTo>
                    <a:pt x="492" y="54"/>
                  </a:lnTo>
                  <a:lnTo>
                    <a:pt x="569" y="32"/>
                  </a:lnTo>
                  <a:lnTo>
                    <a:pt x="646" y="13"/>
                  </a:lnTo>
                  <a:lnTo>
                    <a:pt x="724" y="4"/>
                  </a:lnTo>
                  <a:lnTo>
                    <a:pt x="807" y="0"/>
                  </a:lnTo>
                  <a:lnTo>
                    <a:pt x="807" y="0"/>
                  </a:lnTo>
                  <a:close/>
                </a:path>
              </a:pathLst>
            </a:custGeom>
            <a:solidFill>
              <a:srgbClr val="FCD4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94" name="Freeform 34"/>
            <p:cNvSpPr>
              <a:spLocks/>
            </p:cNvSpPr>
            <p:nvPr/>
          </p:nvSpPr>
          <p:spPr bwMode="auto">
            <a:xfrm>
              <a:off x="392" y="2735"/>
              <a:ext cx="1557" cy="1359"/>
            </a:xfrm>
            <a:custGeom>
              <a:avLst/>
              <a:gdLst/>
              <a:ahLst/>
              <a:cxnLst>
                <a:cxn ang="0">
                  <a:pos x="779" y="0"/>
                </a:cxn>
                <a:cxn ang="0">
                  <a:pos x="933" y="14"/>
                </a:cxn>
                <a:cxn ang="0">
                  <a:pos x="1082" y="50"/>
                </a:cxn>
                <a:cxn ang="0">
                  <a:pos x="1209" y="113"/>
                </a:cxn>
                <a:cxn ang="0">
                  <a:pos x="1325" y="199"/>
                </a:cxn>
                <a:cxn ang="0">
                  <a:pos x="1425" y="299"/>
                </a:cxn>
                <a:cxn ang="0">
                  <a:pos x="1496" y="412"/>
                </a:cxn>
                <a:cxn ang="0">
                  <a:pos x="1541" y="543"/>
                </a:cxn>
                <a:cxn ang="0">
                  <a:pos x="1557" y="679"/>
                </a:cxn>
                <a:cxn ang="0">
                  <a:pos x="1552" y="747"/>
                </a:cxn>
                <a:cxn ang="0">
                  <a:pos x="1519" y="879"/>
                </a:cxn>
                <a:cxn ang="0">
                  <a:pos x="1463" y="1001"/>
                </a:cxn>
                <a:cxn ang="0">
                  <a:pos x="1375" y="1109"/>
                </a:cxn>
                <a:cxn ang="0">
                  <a:pos x="1270" y="1205"/>
                </a:cxn>
                <a:cxn ang="0">
                  <a:pos x="1149" y="1277"/>
                </a:cxn>
                <a:cxn ang="0">
                  <a:pos x="1011" y="1327"/>
                </a:cxn>
                <a:cxn ang="0">
                  <a:pos x="856" y="1354"/>
                </a:cxn>
                <a:cxn ang="0">
                  <a:pos x="779" y="1359"/>
                </a:cxn>
                <a:cxn ang="0">
                  <a:pos x="624" y="1345"/>
                </a:cxn>
                <a:cxn ang="0">
                  <a:pos x="475" y="1304"/>
                </a:cxn>
                <a:cxn ang="0">
                  <a:pos x="342" y="1241"/>
                </a:cxn>
                <a:cxn ang="0">
                  <a:pos x="226" y="1159"/>
                </a:cxn>
                <a:cxn ang="0">
                  <a:pos x="133" y="1060"/>
                </a:cxn>
                <a:cxn ang="0">
                  <a:pos x="61" y="942"/>
                </a:cxn>
                <a:cxn ang="0">
                  <a:pos x="17" y="815"/>
                </a:cxn>
                <a:cxn ang="0">
                  <a:pos x="0" y="679"/>
                </a:cxn>
                <a:cxn ang="0">
                  <a:pos x="6" y="611"/>
                </a:cxn>
                <a:cxn ang="0">
                  <a:pos x="33" y="475"/>
                </a:cxn>
                <a:cxn ang="0">
                  <a:pos x="94" y="353"/>
                </a:cxn>
                <a:cxn ang="0">
                  <a:pos x="177" y="245"/>
                </a:cxn>
                <a:cxn ang="0">
                  <a:pos x="282" y="154"/>
                </a:cxn>
                <a:cxn ang="0">
                  <a:pos x="409" y="81"/>
                </a:cxn>
                <a:cxn ang="0">
                  <a:pos x="547" y="27"/>
                </a:cxn>
                <a:cxn ang="0">
                  <a:pos x="696" y="0"/>
                </a:cxn>
                <a:cxn ang="0">
                  <a:pos x="779" y="0"/>
                </a:cxn>
              </a:cxnLst>
              <a:rect l="0" t="0" r="r" b="b"/>
              <a:pathLst>
                <a:path w="1557" h="1359">
                  <a:moveTo>
                    <a:pt x="779" y="0"/>
                  </a:moveTo>
                  <a:lnTo>
                    <a:pt x="779" y="0"/>
                  </a:lnTo>
                  <a:lnTo>
                    <a:pt x="856" y="0"/>
                  </a:lnTo>
                  <a:lnTo>
                    <a:pt x="933" y="14"/>
                  </a:lnTo>
                  <a:lnTo>
                    <a:pt x="1011" y="27"/>
                  </a:lnTo>
                  <a:lnTo>
                    <a:pt x="1082" y="50"/>
                  </a:lnTo>
                  <a:lnTo>
                    <a:pt x="1149" y="81"/>
                  </a:lnTo>
                  <a:lnTo>
                    <a:pt x="1209" y="113"/>
                  </a:lnTo>
                  <a:lnTo>
                    <a:pt x="1270" y="154"/>
                  </a:lnTo>
                  <a:lnTo>
                    <a:pt x="1325" y="199"/>
                  </a:lnTo>
                  <a:lnTo>
                    <a:pt x="1375" y="245"/>
                  </a:lnTo>
                  <a:lnTo>
                    <a:pt x="1425" y="299"/>
                  </a:lnTo>
                  <a:lnTo>
                    <a:pt x="1463" y="353"/>
                  </a:lnTo>
                  <a:lnTo>
                    <a:pt x="1496" y="412"/>
                  </a:lnTo>
                  <a:lnTo>
                    <a:pt x="1519" y="475"/>
                  </a:lnTo>
                  <a:lnTo>
                    <a:pt x="1541" y="543"/>
                  </a:lnTo>
                  <a:lnTo>
                    <a:pt x="1552" y="611"/>
                  </a:lnTo>
                  <a:lnTo>
                    <a:pt x="1557" y="679"/>
                  </a:lnTo>
                  <a:lnTo>
                    <a:pt x="1557" y="679"/>
                  </a:lnTo>
                  <a:lnTo>
                    <a:pt x="1552" y="747"/>
                  </a:lnTo>
                  <a:lnTo>
                    <a:pt x="1541" y="815"/>
                  </a:lnTo>
                  <a:lnTo>
                    <a:pt x="1519" y="879"/>
                  </a:lnTo>
                  <a:lnTo>
                    <a:pt x="1496" y="942"/>
                  </a:lnTo>
                  <a:lnTo>
                    <a:pt x="1463" y="1001"/>
                  </a:lnTo>
                  <a:lnTo>
                    <a:pt x="1425" y="1060"/>
                  </a:lnTo>
                  <a:lnTo>
                    <a:pt x="1375" y="1109"/>
                  </a:lnTo>
                  <a:lnTo>
                    <a:pt x="1325" y="1159"/>
                  </a:lnTo>
                  <a:lnTo>
                    <a:pt x="1270" y="1205"/>
                  </a:lnTo>
                  <a:lnTo>
                    <a:pt x="1209" y="1241"/>
                  </a:lnTo>
                  <a:lnTo>
                    <a:pt x="1149" y="1277"/>
                  </a:lnTo>
                  <a:lnTo>
                    <a:pt x="1082" y="1304"/>
                  </a:lnTo>
                  <a:lnTo>
                    <a:pt x="1011" y="1327"/>
                  </a:lnTo>
                  <a:lnTo>
                    <a:pt x="933" y="1345"/>
                  </a:lnTo>
                  <a:lnTo>
                    <a:pt x="856" y="1354"/>
                  </a:lnTo>
                  <a:lnTo>
                    <a:pt x="779" y="1359"/>
                  </a:lnTo>
                  <a:lnTo>
                    <a:pt x="779" y="1359"/>
                  </a:lnTo>
                  <a:lnTo>
                    <a:pt x="696" y="1354"/>
                  </a:lnTo>
                  <a:lnTo>
                    <a:pt x="624" y="1345"/>
                  </a:lnTo>
                  <a:lnTo>
                    <a:pt x="547" y="1327"/>
                  </a:lnTo>
                  <a:lnTo>
                    <a:pt x="475" y="1304"/>
                  </a:lnTo>
                  <a:lnTo>
                    <a:pt x="409" y="1277"/>
                  </a:lnTo>
                  <a:lnTo>
                    <a:pt x="342" y="1241"/>
                  </a:lnTo>
                  <a:lnTo>
                    <a:pt x="282" y="1205"/>
                  </a:lnTo>
                  <a:lnTo>
                    <a:pt x="226" y="1159"/>
                  </a:lnTo>
                  <a:lnTo>
                    <a:pt x="177" y="1109"/>
                  </a:lnTo>
                  <a:lnTo>
                    <a:pt x="133" y="1060"/>
                  </a:lnTo>
                  <a:lnTo>
                    <a:pt x="94" y="1001"/>
                  </a:lnTo>
                  <a:lnTo>
                    <a:pt x="61" y="942"/>
                  </a:lnTo>
                  <a:lnTo>
                    <a:pt x="33" y="879"/>
                  </a:lnTo>
                  <a:lnTo>
                    <a:pt x="17" y="815"/>
                  </a:lnTo>
                  <a:lnTo>
                    <a:pt x="6" y="747"/>
                  </a:lnTo>
                  <a:lnTo>
                    <a:pt x="0" y="679"/>
                  </a:lnTo>
                  <a:lnTo>
                    <a:pt x="0" y="679"/>
                  </a:lnTo>
                  <a:lnTo>
                    <a:pt x="6" y="611"/>
                  </a:lnTo>
                  <a:lnTo>
                    <a:pt x="17" y="543"/>
                  </a:lnTo>
                  <a:lnTo>
                    <a:pt x="33" y="475"/>
                  </a:lnTo>
                  <a:lnTo>
                    <a:pt x="61" y="412"/>
                  </a:lnTo>
                  <a:lnTo>
                    <a:pt x="94" y="353"/>
                  </a:lnTo>
                  <a:lnTo>
                    <a:pt x="133" y="299"/>
                  </a:lnTo>
                  <a:lnTo>
                    <a:pt x="177" y="245"/>
                  </a:lnTo>
                  <a:lnTo>
                    <a:pt x="226" y="199"/>
                  </a:lnTo>
                  <a:lnTo>
                    <a:pt x="282" y="154"/>
                  </a:lnTo>
                  <a:lnTo>
                    <a:pt x="342" y="113"/>
                  </a:lnTo>
                  <a:lnTo>
                    <a:pt x="409" y="81"/>
                  </a:lnTo>
                  <a:lnTo>
                    <a:pt x="475" y="50"/>
                  </a:lnTo>
                  <a:lnTo>
                    <a:pt x="547" y="27"/>
                  </a:lnTo>
                  <a:lnTo>
                    <a:pt x="624" y="14"/>
                  </a:lnTo>
                  <a:lnTo>
                    <a:pt x="696" y="0"/>
                  </a:lnTo>
                  <a:lnTo>
                    <a:pt x="779" y="0"/>
                  </a:lnTo>
                  <a:lnTo>
                    <a:pt x="779" y="0"/>
                  </a:lnTo>
                  <a:close/>
                </a:path>
              </a:pathLst>
            </a:custGeom>
            <a:solidFill>
              <a:srgbClr val="FCD6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95" name="Freeform 35"/>
            <p:cNvSpPr>
              <a:spLocks/>
            </p:cNvSpPr>
            <p:nvPr/>
          </p:nvSpPr>
          <p:spPr bwMode="auto">
            <a:xfrm>
              <a:off x="431" y="2749"/>
              <a:ext cx="1502" cy="1326"/>
            </a:xfrm>
            <a:custGeom>
              <a:avLst/>
              <a:gdLst/>
              <a:ahLst/>
              <a:cxnLst>
                <a:cxn ang="0">
                  <a:pos x="751" y="0"/>
                </a:cxn>
                <a:cxn ang="0">
                  <a:pos x="900" y="13"/>
                </a:cxn>
                <a:cxn ang="0">
                  <a:pos x="1043" y="54"/>
                </a:cxn>
                <a:cxn ang="0">
                  <a:pos x="1170" y="113"/>
                </a:cxn>
                <a:cxn ang="0">
                  <a:pos x="1281" y="194"/>
                </a:cxn>
                <a:cxn ang="0">
                  <a:pos x="1369" y="294"/>
                </a:cxn>
                <a:cxn ang="0">
                  <a:pos x="1441" y="403"/>
                </a:cxn>
                <a:cxn ang="0">
                  <a:pos x="1485" y="529"/>
                </a:cxn>
                <a:cxn ang="0">
                  <a:pos x="1502" y="661"/>
                </a:cxn>
                <a:cxn ang="0">
                  <a:pos x="1496" y="729"/>
                </a:cxn>
                <a:cxn ang="0">
                  <a:pos x="1468" y="860"/>
                </a:cxn>
                <a:cxn ang="0">
                  <a:pos x="1408" y="978"/>
                </a:cxn>
                <a:cxn ang="0">
                  <a:pos x="1330" y="1082"/>
                </a:cxn>
                <a:cxn ang="0">
                  <a:pos x="1226" y="1172"/>
                </a:cxn>
                <a:cxn ang="0">
                  <a:pos x="1104" y="1245"/>
                </a:cxn>
                <a:cxn ang="0">
                  <a:pos x="972" y="1295"/>
                </a:cxn>
                <a:cxn ang="0">
                  <a:pos x="828" y="1322"/>
                </a:cxn>
                <a:cxn ang="0">
                  <a:pos x="751" y="1326"/>
                </a:cxn>
                <a:cxn ang="0">
                  <a:pos x="596" y="1313"/>
                </a:cxn>
                <a:cxn ang="0">
                  <a:pos x="458" y="1272"/>
                </a:cxn>
                <a:cxn ang="0">
                  <a:pos x="331" y="1213"/>
                </a:cxn>
                <a:cxn ang="0">
                  <a:pos x="221" y="1132"/>
                </a:cxn>
                <a:cxn ang="0">
                  <a:pos x="127" y="1032"/>
                </a:cxn>
                <a:cxn ang="0">
                  <a:pos x="55" y="919"/>
                </a:cxn>
                <a:cxn ang="0">
                  <a:pos x="11" y="797"/>
                </a:cxn>
                <a:cxn ang="0">
                  <a:pos x="0" y="661"/>
                </a:cxn>
                <a:cxn ang="0">
                  <a:pos x="0" y="593"/>
                </a:cxn>
                <a:cxn ang="0">
                  <a:pos x="33" y="466"/>
                </a:cxn>
                <a:cxn ang="0">
                  <a:pos x="88" y="348"/>
                </a:cxn>
                <a:cxn ang="0">
                  <a:pos x="171" y="240"/>
                </a:cxn>
                <a:cxn ang="0">
                  <a:pos x="270" y="149"/>
                </a:cxn>
                <a:cxn ang="0">
                  <a:pos x="392" y="81"/>
                </a:cxn>
                <a:cxn ang="0">
                  <a:pos x="524" y="31"/>
                </a:cxn>
                <a:cxn ang="0">
                  <a:pos x="673" y="4"/>
                </a:cxn>
                <a:cxn ang="0">
                  <a:pos x="751" y="0"/>
                </a:cxn>
              </a:cxnLst>
              <a:rect l="0" t="0" r="r" b="b"/>
              <a:pathLst>
                <a:path w="1502" h="1326">
                  <a:moveTo>
                    <a:pt x="751" y="0"/>
                  </a:moveTo>
                  <a:lnTo>
                    <a:pt x="751" y="0"/>
                  </a:lnTo>
                  <a:lnTo>
                    <a:pt x="828" y="4"/>
                  </a:lnTo>
                  <a:lnTo>
                    <a:pt x="900" y="13"/>
                  </a:lnTo>
                  <a:lnTo>
                    <a:pt x="972" y="31"/>
                  </a:lnTo>
                  <a:lnTo>
                    <a:pt x="1043" y="54"/>
                  </a:lnTo>
                  <a:lnTo>
                    <a:pt x="1104" y="81"/>
                  </a:lnTo>
                  <a:lnTo>
                    <a:pt x="1170" y="113"/>
                  </a:lnTo>
                  <a:lnTo>
                    <a:pt x="1226" y="149"/>
                  </a:lnTo>
                  <a:lnTo>
                    <a:pt x="1281" y="194"/>
                  </a:lnTo>
                  <a:lnTo>
                    <a:pt x="1330" y="240"/>
                  </a:lnTo>
                  <a:lnTo>
                    <a:pt x="1369" y="294"/>
                  </a:lnTo>
                  <a:lnTo>
                    <a:pt x="1408" y="348"/>
                  </a:lnTo>
                  <a:lnTo>
                    <a:pt x="1441" y="403"/>
                  </a:lnTo>
                  <a:lnTo>
                    <a:pt x="1468" y="466"/>
                  </a:lnTo>
                  <a:lnTo>
                    <a:pt x="1485" y="529"/>
                  </a:lnTo>
                  <a:lnTo>
                    <a:pt x="1496" y="593"/>
                  </a:lnTo>
                  <a:lnTo>
                    <a:pt x="1502" y="661"/>
                  </a:lnTo>
                  <a:lnTo>
                    <a:pt x="1502" y="661"/>
                  </a:lnTo>
                  <a:lnTo>
                    <a:pt x="1496" y="729"/>
                  </a:lnTo>
                  <a:lnTo>
                    <a:pt x="1485" y="797"/>
                  </a:lnTo>
                  <a:lnTo>
                    <a:pt x="1468" y="860"/>
                  </a:lnTo>
                  <a:lnTo>
                    <a:pt x="1441" y="919"/>
                  </a:lnTo>
                  <a:lnTo>
                    <a:pt x="1408" y="978"/>
                  </a:lnTo>
                  <a:lnTo>
                    <a:pt x="1369" y="1032"/>
                  </a:lnTo>
                  <a:lnTo>
                    <a:pt x="1330" y="1082"/>
                  </a:lnTo>
                  <a:lnTo>
                    <a:pt x="1281" y="1132"/>
                  </a:lnTo>
                  <a:lnTo>
                    <a:pt x="1226" y="1172"/>
                  </a:lnTo>
                  <a:lnTo>
                    <a:pt x="1170" y="1213"/>
                  </a:lnTo>
                  <a:lnTo>
                    <a:pt x="1104" y="1245"/>
                  </a:lnTo>
                  <a:lnTo>
                    <a:pt x="1043" y="1272"/>
                  </a:lnTo>
                  <a:lnTo>
                    <a:pt x="972" y="1295"/>
                  </a:lnTo>
                  <a:lnTo>
                    <a:pt x="900" y="1313"/>
                  </a:lnTo>
                  <a:lnTo>
                    <a:pt x="828" y="1322"/>
                  </a:lnTo>
                  <a:lnTo>
                    <a:pt x="751" y="1326"/>
                  </a:lnTo>
                  <a:lnTo>
                    <a:pt x="751" y="1326"/>
                  </a:lnTo>
                  <a:lnTo>
                    <a:pt x="673" y="1322"/>
                  </a:lnTo>
                  <a:lnTo>
                    <a:pt x="596" y="1313"/>
                  </a:lnTo>
                  <a:lnTo>
                    <a:pt x="524" y="1295"/>
                  </a:lnTo>
                  <a:lnTo>
                    <a:pt x="458" y="1272"/>
                  </a:lnTo>
                  <a:lnTo>
                    <a:pt x="392" y="1245"/>
                  </a:lnTo>
                  <a:lnTo>
                    <a:pt x="331" y="1213"/>
                  </a:lnTo>
                  <a:lnTo>
                    <a:pt x="270" y="1172"/>
                  </a:lnTo>
                  <a:lnTo>
                    <a:pt x="221" y="1132"/>
                  </a:lnTo>
                  <a:lnTo>
                    <a:pt x="171" y="1082"/>
                  </a:lnTo>
                  <a:lnTo>
                    <a:pt x="127" y="1032"/>
                  </a:lnTo>
                  <a:lnTo>
                    <a:pt x="88" y="978"/>
                  </a:lnTo>
                  <a:lnTo>
                    <a:pt x="55" y="919"/>
                  </a:lnTo>
                  <a:lnTo>
                    <a:pt x="33" y="860"/>
                  </a:lnTo>
                  <a:lnTo>
                    <a:pt x="11" y="797"/>
                  </a:lnTo>
                  <a:lnTo>
                    <a:pt x="0" y="729"/>
                  </a:lnTo>
                  <a:lnTo>
                    <a:pt x="0" y="661"/>
                  </a:lnTo>
                  <a:lnTo>
                    <a:pt x="0" y="661"/>
                  </a:lnTo>
                  <a:lnTo>
                    <a:pt x="0" y="593"/>
                  </a:lnTo>
                  <a:lnTo>
                    <a:pt x="11" y="529"/>
                  </a:lnTo>
                  <a:lnTo>
                    <a:pt x="33" y="466"/>
                  </a:lnTo>
                  <a:lnTo>
                    <a:pt x="55" y="403"/>
                  </a:lnTo>
                  <a:lnTo>
                    <a:pt x="88" y="348"/>
                  </a:lnTo>
                  <a:lnTo>
                    <a:pt x="127" y="294"/>
                  </a:lnTo>
                  <a:lnTo>
                    <a:pt x="171" y="240"/>
                  </a:lnTo>
                  <a:lnTo>
                    <a:pt x="221" y="194"/>
                  </a:lnTo>
                  <a:lnTo>
                    <a:pt x="270" y="149"/>
                  </a:lnTo>
                  <a:lnTo>
                    <a:pt x="331" y="113"/>
                  </a:lnTo>
                  <a:lnTo>
                    <a:pt x="392" y="81"/>
                  </a:lnTo>
                  <a:lnTo>
                    <a:pt x="458" y="54"/>
                  </a:lnTo>
                  <a:lnTo>
                    <a:pt x="524" y="31"/>
                  </a:lnTo>
                  <a:lnTo>
                    <a:pt x="596" y="13"/>
                  </a:lnTo>
                  <a:lnTo>
                    <a:pt x="673" y="4"/>
                  </a:lnTo>
                  <a:lnTo>
                    <a:pt x="751" y="0"/>
                  </a:lnTo>
                  <a:lnTo>
                    <a:pt x="751" y="0"/>
                  </a:lnTo>
                  <a:close/>
                </a:path>
              </a:pathLst>
            </a:custGeom>
            <a:solidFill>
              <a:srgbClr val="FDDA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96" name="Freeform 36"/>
            <p:cNvSpPr>
              <a:spLocks/>
            </p:cNvSpPr>
            <p:nvPr/>
          </p:nvSpPr>
          <p:spPr bwMode="auto">
            <a:xfrm>
              <a:off x="464" y="2762"/>
              <a:ext cx="1452" cy="1291"/>
            </a:xfrm>
            <a:custGeom>
              <a:avLst/>
              <a:gdLst/>
              <a:ahLst/>
              <a:cxnLst>
                <a:cxn ang="0">
                  <a:pos x="723" y="0"/>
                </a:cxn>
                <a:cxn ang="0">
                  <a:pos x="872" y="14"/>
                </a:cxn>
                <a:cxn ang="0">
                  <a:pos x="1005" y="54"/>
                </a:cxn>
                <a:cxn ang="0">
                  <a:pos x="1132" y="113"/>
                </a:cxn>
                <a:cxn ang="0">
                  <a:pos x="1237" y="190"/>
                </a:cxn>
                <a:cxn ang="0">
                  <a:pos x="1325" y="285"/>
                </a:cxn>
                <a:cxn ang="0">
                  <a:pos x="1391" y="399"/>
                </a:cxn>
                <a:cxn ang="0">
                  <a:pos x="1435" y="516"/>
                </a:cxn>
                <a:cxn ang="0">
                  <a:pos x="1452" y="648"/>
                </a:cxn>
                <a:cxn ang="0">
                  <a:pos x="1447" y="711"/>
                </a:cxn>
                <a:cxn ang="0">
                  <a:pos x="1419" y="838"/>
                </a:cxn>
                <a:cxn ang="0">
                  <a:pos x="1364" y="956"/>
                </a:cxn>
                <a:cxn ang="0">
                  <a:pos x="1286" y="1055"/>
                </a:cxn>
                <a:cxn ang="0">
                  <a:pos x="1187" y="1146"/>
                </a:cxn>
                <a:cxn ang="0">
                  <a:pos x="1071" y="1214"/>
                </a:cxn>
                <a:cxn ang="0">
                  <a:pos x="939" y="1264"/>
                </a:cxn>
                <a:cxn ang="0">
                  <a:pos x="800" y="1291"/>
                </a:cxn>
                <a:cxn ang="0">
                  <a:pos x="723" y="1291"/>
                </a:cxn>
                <a:cxn ang="0">
                  <a:pos x="580" y="1282"/>
                </a:cxn>
                <a:cxn ang="0">
                  <a:pos x="442" y="1241"/>
                </a:cxn>
                <a:cxn ang="0">
                  <a:pos x="320" y="1182"/>
                </a:cxn>
                <a:cxn ang="0">
                  <a:pos x="215" y="1105"/>
                </a:cxn>
                <a:cxn ang="0">
                  <a:pos x="127" y="1005"/>
                </a:cxn>
                <a:cxn ang="0">
                  <a:pos x="61" y="897"/>
                </a:cxn>
                <a:cxn ang="0">
                  <a:pos x="16" y="779"/>
                </a:cxn>
                <a:cxn ang="0">
                  <a:pos x="0" y="648"/>
                </a:cxn>
                <a:cxn ang="0">
                  <a:pos x="5" y="580"/>
                </a:cxn>
                <a:cxn ang="0">
                  <a:pos x="33" y="458"/>
                </a:cxn>
                <a:cxn ang="0">
                  <a:pos x="88" y="340"/>
                </a:cxn>
                <a:cxn ang="0">
                  <a:pos x="165" y="236"/>
                </a:cxn>
                <a:cxn ang="0">
                  <a:pos x="265" y="150"/>
                </a:cxn>
                <a:cxn ang="0">
                  <a:pos x="381" y="82"/>
                </a:cxn>
                <a:cxn ang="0">
                  <a:pos x="513" y="32"/>
                </a:cxn>
                <a:cxn ang="0">
                  <a:pos x="651" y="5"/>
                </a:cxn>
                <a:cxn ang="0">
                  <a:pos x="723" y="0"/>
                </a:cxn>
              </a:cxnLst>
              <a:rect l="0" t="0" r="r" b="b"/>
              <a:pathLst>
                <a:path w="1452" h="1291">
                  <a:moveTo>
                    <a:pt x="723" y="0"/>
                  </a:moveTo>
                  <a:lnTo>
                    <a:pt x="723" y="0"/>
                  </a:lnTo>
                  <a:lnTo>
                    <a:pt x="800" y="5"/>
                  </a:lnTo>
                  <a:lnTo>
                    <a:pt x="872" y="14"/>
                  </a:lnTo>
                  <a:lnTo>
                    <a:pt x="939" y="32"/>
                  </a:lnTo>
                  <a:lnTo>
                    <a:pt x="1005" y="54"/>
                  </a:lnTo>
                  <a:lnTo>
                    <a:pt x="1071" y="82"/>
                  </a:lnTo>
                  <a:lnTo>
                    <a:pt x="1132" y="113"/>
                  </a:lnTo>
                  <a:lnTo>
                    <a:pt x="1187" y="150"/>
                  </a:lnTo>
                  <a:lnTo>
                    <a:pt x="1237" y="190"/>
                  </a:lnTo>
                  <a:lnTo>
                    <a:pt x="1286" y="236"/>
                  </a:lnTo>
                  <a:lnTo>
                    <a:pt x="1325" y="285"/>
                  </a:lnTo>
                  <a:lnTo>
                    <a:pt x="1364" y="340"/>
                  </a:lnTo>
                  <a:lnTo>
                    <a:pt x="1391" y="399"/>
                  </a:lnTo>
                  <a:lnTo>
                    <a:pt x="1419" y="458"/>
                  </a:lnTo>
                  <a:lnTo>
                    <a:pt x="1435" y="516"/>
                  </a:lnTo>
                  <a:lnTo>
                    <a:pt x="1447" y="580"/>
                  </a:lnTo>
                  <a:lnTo>
                    <a:pt x="1452" y="648"/>
                  </a:lnTo>
                  <a:lnTo>
                    <a:pt x="1452" y="648"/>
                  </a:lnTo>
                  <a:lnTo>
                    <a:pt x="1447" y="711"/>
                  </a:lnTo>
                  <a:lnTo>
                    <a:pt x="1435" y="779"/>
                  </a:lnTo>
                  <a:lnTo>
                    <a:pt x="1419" y="838"/>
                  </a:lnTo>
                  <a:lnTo>
                    <a:pt x="1391" y="897"/>
                  </a:lnTo>
                  <a:lnTo>
                    <a:pt x="1364" y="956"/>
                  </a:lnTo>
                  <a:lnTo>
                    <a:pt x="1325" y="1005"/>
                  </a:lnTo>
                  <a:lnTo>
                    <a:pt x="1286" y="1055"/>
                  </a:lnTo>
                  <a:lnTo>
                    <a:pt x="1237" y="1105"/>
                  </a:lnTo>
                  <a:lnTo>
                    <a:pt x="1187" y="1146"/>
                  </a:lnTo>
                  <a:lnTo>
                    <a:pt x="1132" y="1182"/>
                  </a:lnTo>
                  <a:lnTo>
                    <a:pt x="1071" y="1214"/>
                  </a:lnTo>
                  <a:lnTo>
                    <a:pt x="1005" y="1241"/>
                  </a:lnTo>
                  <a:lnTo>
                    <a:pt x="939" y="1264"/>
                  </a:lnTo>
                  <a:lnTo>
                    <a:pt x="872" y="1282"/>
                  </a:lnTo>
                  <a:lnTo>
                    <a:pt x="800" y="1291"/>
                  </a:lnTo>
                  <a:lnTo>
                    <a:pt x="723" y="1291"/>
                  </a:lnTo>
                  <a:lnTo>
                    <a:pt x="723" y="1291"/>
                  </a:lnTo>
                  <a:lnTo>
                    <a:pt x="651" y="1291"/>
                  </a:lnTo>
                  <a:lnTo>
                    <a:pt x="580" y="1282"/>
                  </a:lnTo>
                  <a:lnTo>
                    <a:pt x="513" y="1264"/>
                  </a:lnTo>
                  <a:lnTo>
                    <a:pt x="442" y="1241"/>
                  </a:lnTo>
                  <a:lnTo>
                    <a:pt x="381" y="1214"/>
                  </a:lnTo>
                  <a:lnTo>
                    <a:pt x="320" y="1182"/>
                  </a:lnTo>
                  <a:lnTo>
                    <a:pt x="265" y="1146"/>
                  </a:lnTo>
                  <a:lnTo>
                    <a:pt x="215" y="1105"/>
                  </a:lnTo>
                  <a:lnTo>
                    <a:pt x="165" y="1055"/>
                  </a:lnTo>
                  <a:lnTo>
                    <a:pt x="127" y="1005"/>
                  </a:lnTo>
                  <a:lnTo>
                    <a:pt x="88" y="956"/>
                  </a:lnTo>
                  <a:lnTo>
                    <a:pt x="61" y="897"/>
                  </a:lnTo>
                  <a:lnTo>
                    <a:pt x="33" y="838"/>
                  </a:lnTo>
                  <a:lnTo>
                    <a:pt x="16" y="779"/>
                  </a:lnTo>
                  <a:lnTo>
                    <a:pt x="5" y="711"/>
                  </a:lnTo>
                  <a:lnTo>
                    <a:pt x="0" y="648"/>
                  </a:lnTo>
                  <a:lnTo>
                    <a:pt x="0" y="648"/>
                  </a:lnTo>
                  <a:lnTo>
                    <a:pt x="5" y="580"/>
                  </a:lnTo>
                  <a:lnTo>
                    <a:pt x="16" y="516"/>
                  </a:lnTo>
                  <a:lnTo>
                    <a:pt x="33" y="458"/>
                  </a:lnTo>
                  <a:lnTo>
                    <a:pt x="61" y="399"/>
                  </a:lnTo>
                  <a:lnTo>
                    <a:pt x="88" y="340"/>
                  </a:lnTo>
                  <a:lnTo>
                    <a:pt x="127" y="285"/>
                  </a:lnTo>
                  <a:lnTo>
                    <a:pt x="165" y="236"/>
                  </a:lnTo>
                  <a:lnTo>
                    <a:pt x="215" y="190"/>
                  </a:lnTo>
                  <a:lnTo>
                    <a:pt x="265" y="150"/>
                  </a:lnTo>
                  <a:lnTo>
                    <a:pt x="320" y="113"/>
                  </a:lnTo>
                  <a:lnTo>
                    <a:pt x="381" y="82"/>
                  </a:lnTo>
                  <a:lnTo>
                    <a:pt x="442" y="54"/>
                  </a:lnTo>
                  <a:lnTo>
                    <a:pt x="513" y="32"/>
                  </a:lnTo>
                  <a:lnTo>
                    <a:pt x="580" y="14"/>
                  </a:lnTo>
                  <a:lnTo>
                    <a:pt x="651" y="5"/>
                  </a:lnTo>
                  <a:lnTo>
                    <a:pt x="723" y="0"/>
                  </a:lnTo>
                  <a:lnTo>
                    <a:pt x="723" y="0"/>
                  </a:lnTo>
                  <a:close/>
                </a:path>
              </a:pathLst>
            </a:custGeom>
            <a:solidFill>
              <a:srgbClr val="FDDC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97" name="Freeform 37"/>
            <p:cNvSpPr>
              <a:spLocks/>
            </p:cNvSpPr>
            <p:nvPr/>
          </p:nvSpPr>
          <p:spPr bwMode="auto">
            <a:xfrm>
              <a:off x="502" y="2780"/>
              <a:ext cx="1397" cy="1255"/>
            </a:xfrm>
            <a:custGeom>
              <a:avLst/>
              <a:gdLst/>
              <a:ahLst/>
              <a:cxnLst>
                <a:cxn ang="0">
                  <a:pos x="696" y="0"/>
                </a:cxn>
                <a:cxn ang="0">
                  <a:pos x="840" y="14"/>
                </a:cxn>
                <a:cxn ang="0">
                  <a:pos x="967" y="50"/>
                </a:cxn>
                <a:cxn ang="0">
                  <a:pos x="1088" y="109"/>
                </a:cxn>
                <a:cxn ang="0">
                  <a:pos x="1193" y="181"/>
                </a:cxn>
                <a:cxn ang="0">
                  <a:pos x="1276" y="276"/>
                </a:cxn>
                <a:cxn ang="0">
                  <a:pos x="1342" y="385"/>
                </a:cxn>
                <a:cxn ang="0">
                  <a:pos x="1381" y="503"/>
                </a:cxn>
                <a:cxn ang="0">
                  <a:pos x="1397" y="625"/>
                </a:cxn>
                <a:cxn ang="0">
                  <a:pos x="1392" y="693"/>
                </a:cxn>
                <a:cxn ang="0">
                  <a:pos x="1364" y="815"/>
                </a:cxn>
                <a:cxn ang="0">
                  <a:pos x="1309" y="924"/>
                </a:cxn>
                <a:cxn ang="0">
                  <a:pos x="1237" y="1028"/>
                </a:cxn>
                <a:cxn ang="0">
                  <a:pos x="1143" y="1110"/>
                </a:cxn>
                <a:cxn ang="0">
                  <a:pos x="1028" y="1178"/>
                </a:cxn>
                <a:cxn ang="0">
                  <a:pos x="906" y="1228"/>
                </a:cxn>
                <a:cxn ang="0">
                  <a:pos x="768" y="1250"/>
                </a:cxn>
                <a:cxn ang="0">
                  <a:pos x="696" y="1255"/>
                </a:cxn>
                <a:cxn ang="0">
                  <a:pos x="558" y="1241"/>
                </a:cxn>
                <a:cxn ang="0">
                  <a:pos x="426" y="1205"/>
                </a:cxn>
                <a:cxn ang="0">
                  <a:pos x="310" y="1146"/>
                </a:cxn>
                <a:cxn ang="0">
                  <a:pos x="205" y="1069"/>
                </a:cxn>
                <a:cxn ang="0">
                  <a:pos x="122" y="978"/>
                </a:cxn>
                <a:cxn ang="0">
                  <a:pos x="56" y="870"/>
                </a:cxn>
                <a:cxn ang="0">
                  <a:pos x="12" y="752"/>
                </a:cxn>
                <a:cxn ang="0">
                  <a:pos x="0" y="625"/>
                </a:cxn>
                <a:cxn ang="0">
                  <a:pos x="6" y="562"/>
                </a:cxn>
                <a:cxn ang="0">
                  <a:pos x="34" y="440"/>
                </a:cxn>
                <a:cxn ang="0">
                  <a:pos x="83" y="326"/>
                </a:cxn>
                <a:cxn ang="0">
                  <a:pos x="161" y="227"/>
                </a:cxn>
                <a:cxn ang="0">
                  <a:pos x="254" y="145"/>
                </a:cxn>
                <a:cxn ang="0">
                  <a:pos x="365" y="77"/>
                </a:cxn>
                <a:cxn ang="0">
                  <a:pos x="492" y="27"/>
                </a:cxn>
                <a:cxn ang="0">
                  <a:pos x="624" y="0"/>
                </a:cxn>
                <a:cxn ang="0">
                  <a:pos x="696" y="0"/>
                </a:cxn>
              </a:cxnLst>
              <a:rect l="0" t="0" r="r" b="b"/>
              <a:pathLst>
                <a:path w="1397" h="1255">
                  <a:moveTo>
                    <a:pt x="696" y="0"/>
                  </a:moveTo>
                  <a:lnTo>
                    <a:pt x="696" y="0"/>
                  </a:lnTo>
                  <a:lnTo>
                    <a:pt x="768" y="0"/>
                  </a:lnTo>
                  <a:lnTo>
                    <a:pt x="840" y="14"/>
                  </a:lnTo>
                  <a:lnTo>
                    <a:pt x="906" y="27"/>
                  </a:lnTo>
                  <a:lnTo>
                    <a:pt x="967" y="50"/>
                  </a:lnTo>
                  <a:lnTo>
                    <a:pt x="1028" y="77"/>
                  </a:lnTo>
                  <a:lnTo>
                    <a:pt x="1088" y="109"/>
                  </a:lnTo>
                  <a:lnTo>
                    <a:pt x="1143" y="145"/>
                  </a:lnTo>
                  <a:lnTo>
                    <a:pt x="1193" y="181"/>
                  </a:lnTo>
                  <a:lnTo>
                    <a:pt x="1237" y="227"/>
                  </a:lnTo>
                  <a:lnTo>
                    <a:pt x="1276" y="276"/>
                  </a:lnTo>
                  <a:lnTo>
                    <a:pt x="1309" y="326"/>
                  </a:lnTo>
                  <a:lnTo>
                    <a:pt x="1342" y="385"/>
                  </a:lnTo>
                  <a:lnTo>
                    <a:pt x="1364" y="440"/>
                  </a:lnTo>
                  <a:lnTo>
                    <a:pt x="1381" y="503"/>
                  </a:lnTo>
                  <a:lnTo>
                    <a:pt x="1392" y="562"/>
                  </a:lnTo>
                  <a:lnTo>
                    <a:pt x="1397" y="625"/>
                  </a:lnTo>
                  <a:lnTo>
                    <a:pt x="1397" y="625"/>
                  </a:lnTo>
                  <a:lnTo>
                    <a:pt x="1392" y="693"/>
                  </a:lnTo>
                  <a:lnTo>
                    <a:pt x="1381" y="752"/>
                  </a:lnTo>
                  <a:lnTo>
                    <a:pt x="1364" y="815"/>
                  </a:lnTo>
                  <a:lnTo>
                    <a:pt x="1342" y="870"/>
                  </a:lnTo>
                  <a:lnTo>
                    <a:pt x="1309" y="924"/>
                  </a:lnTo>
                  <a:lnTo>
                    <a:pt x="1276" y="978"/>
                  </a:lnTo>
                  <a:lnTo>
                    <a:pt x="1237" y="1028"/>
                  </a:lnTo>
                  <a:lnTo>
                    <a:pt x="1193" y="1069"/>
                  </a:lnTo>
                  <a:lnTo>
                    <a:pt x="1143" y="1110"/>
                  </a:lnTo>
                  <a:lnTo>
                    <a:pt x="1088" y="1146"/>
                  </a:lnTo>
                  <a:lnTo>
                    <a:pt x="1028" y="1178"/>
                  </a:lnTo>
                  <a:lnTo>
                    <a:pt x="967" y="1205"/>
                  </a:lnTo>
                  <a:lnTo>
                    <a:pt x="906" y="1228"/>
                  </a:lnTo>
                  <a:lnTo>
                    <a:pt x="840" y="1241"/>
                  </a:lnTo>
                  <a:lnTo>
                    <a:pt x="768" y="1250"/>
                  </a:lnTo>
                  <a:lnTo>
                    <a:pt x="696" y="1255"/>
                  </a:lnTo>
                  <a:lnTo>
                    <a:pt x="696" y="1255"/>
                  </a:lnTo>
                  <a:lnTo>
                    <a:pt x="624" y="1250"/>
                  </a:lnTo>
                  <a:lnTo>
                    <a:pt x="558" y="1241"/>
                  </a:lnTo>
                  <a:lnTo>
                    <a:pt x="492" y="1228"/>
                  </a:lnTo>
                  <a:lnTo>
                    <a:pt x="426" y="1205"/>
                  </a:lnTo>
                  <a:lnTo>
                    <a:pt x="365" y="1178"/>
                  </a:lnTo>
                  <a:lnTo>
                    <a:pt x="310" y="1146"/>
                  </a:lnTo>
                  <a:lnTo>
                    <a:pt x="254" y="1110"/>
                  </a:lnTo>
                  <a:lnTo>
                    <a:pt x="205" y="1069"/>
                  </a:lnTo>
                  <a:lnTo>
                    <a:pt x="161" y="1028"/>
                  </a:lnTo>
                  <a:lnTo>
                    <a:pt x="122" y="978"/>
                  </a:lnTo>
                  <a:lnTo>
                    <a:pt x="83" y="924"/>
                  </a:lnTo>
                  <a:lnTo>
                    <a:pt x="56" y="870"/>
                  </a:lnTo>
                  <a:lnTo>
                    <a:pt x="34" y="815"/>
                  </a:lnTo>
                  <a:lnTo>
                    <a:pt x="12" y="752"/>
                  </a:lnTo>
                  <a:lnTo>
                    <a:pt x="6" y="693"/>
                  </a:lnTo>
                  <a:lnTo>
                    <a:pt x="0" y="625"/>
                  </a:lnTo>
                  <a:lnTo>
                    <a:pt x="0" y="625"/>
                  </a:lnTo>
                  <a:lnTo>
                    <a:pt x="6" y="562"/>
                  </a:lnTo>
                  <a:lnTo>
                    <a:pt x="12" y="503"/>
                  </a:lnTo>
                  <a:lnTo>
                    <a:pt x="34" y="440"/>
                  </a:lnTo>
                  <a:lnTo>
                    <a:pt x="56" y="385"/>
                  </a:lnTo>
                  <a:lnTo>
                    <a:pt x="83" y="326"/>
                  </a:lnTo>
                  <a:lnTo>
                    <a:pt x="122" y="276"/>
                  </a:lnTo>
                  <a:lnTo>
                    <a:pt x="161" y="227"/>
                  </a:lnTo>
                  <a:lnTo>
                    <a:pt x="205" y="181"/>
                  </a:lnTo>
                  <a:lnTo>
                    <a:pt x="254" y="145"/>
                  </a:lnTo>
                  <a:lnTo>
                    <a:pt x="310" y="109"/>
                  </a:lnTo>
                  <a:lnTo>
                    <a:pt x="365" y="77"/>
                  </a:lnTo>
                  <a:lnTo>
                    <a:pt x="426" y="50"/>
                  </a:lnTo>
                  <a:lnTo>
                    <a:pt x="492" y="27"/>
                  </a:lnTo>
                  <a:lnTo>
                    <a:pt x="558" y="14"/>
                  </a:lnTo>
                  <a:lnTo>
                    <a:pt x="624" y="0"/>
                  </a:lnTo>
                  <a:lnTo>
                    <a:pt x="696" y="0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rgbClr val="FEDF2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98" name="Freeform 38"/>
            <p:cNvSpPr>
              <a:spLocks/>
            </p:cNvSpPr>
            <p:nvPr/>
          </p:nvSpPr>
          <p:spPr bwMode="auto">
            <a:xfrm>
              <a:off x="541" y="2794"/>
              <a:ext cx="1342" cy="1223"/>
            </a:xfrm>
            <a:custGeom>
              <a:avLst/>
              <a:gdLst/>
              <a:ahLst/>
              <a:cxnLst>
                <a:cxn ang="0">
                  <a:pos x="668" y="0"/>
                </a:cxn>
                <a:cxn ang="0">
                  <a:pos x="806" y="13"/>
                </a:cxn>
                <a:cxn ang="0">
                  <a:pos x="928" y="50"/>
                </a:cxn>
                <a:cxn ang="0">
                  <a:pos x="1044" y="104"/>
                </a:cxn>
                <a:cxn ang="0">
                  <a:pos x="1143" y="181"/>
                </a:cxn>
                <a:cxn ang="0">
                  <a:pos x="1226" y="272"/>
                </a:cxn>
                <a:cxn ang="0">
                  <a:pos x="1287" y="376"/>
                </a:cxn>
                <a:cxn ang="0">
                  <a:pos x="1325" y="489"/>
                </a:cxn>
                <a:cxn ang="0">
                  <a:pos x="1342" y="611"/>
                </a:cxn>
                <a:cxn ang="0">
                  <a:pos x="1336" y="675"/>
                </a:cxn>
                <a:cxn ang="0">
                  <a:pos x="1309" y="792"/>
                </a:cxn>
                <a:cxn ang="0">
                  <a:pos x="1259" y="901"/>
                </a:cxn>
                <a:cxn ang="0">
                  <a:pos x="1187" y="1001"/>
                </a:cxn>
                <a:cxn ang="0">
                  <a:pos x="1093" y="1082"/>
                </a:cxn>
                <a:cxn ang="0">
                  <a:pos x="989" y="1146"/>
                </a:cxn>
                <a:cxn ang="0">
                  <a:pos x="867" y="1195"/>
                </a:cxn>
                <a:cxn ang="0">
                  <a:pos x="740" y="1218"/>
                </a:cxn>
                <a:cxn ang="0">
                  <a:pos x="668" y="1223"/>
                </a:cxn>
                <a:cxn ang="0">
                  <a:pos x="536" y="1209"/>
                </a:cxn>
                <a:cxn ang="0">
                  <a:pos x="409" y="1173"/>
                </a:cxn>
                <a:cxn ang="0">
                  <a:pos x="293" y="1118"/>
                </a:cxn>
                <a:cxn ang="0">
                  <a:pos x="193" y="1041"/>
                </a:cxn>
                <a:cxn ang="0">
                  <a:pos x="111" y="951"/>
                </a:cxn>
                <a:cxn ang="0">
                  <a:pos x="50" y="847"/>
                </a:cxn>
                <a:cxn ang="0">
                  <a:pos x="11" y="733"/>
                </a:cxn>
                <a:cxn ang="0">
                  <a:pos x="0" y="611"/>
                </a:cxn>
                <a:cxn ang="0">
                  <a:pos x="0" y="548"/>
                </a:cxn>
                <a:cxn ang="0">
                  <a:pos x="28" y="430"/>
                </a:cxn>
                <a:cxn ang="0">
                  <a:pos x="77" y="321"/>
                </a:cxn>
                <a:cxn ang="0">
                  <a:pos x="149" y="222"/>
                </a:cxn>
                <a:cxn ang="0">
                  <a:pos x="243" y="140"/>
                </a:cxn>
                <a:cxn ang="0">
                  <a:pos x="348" y="72"/>
                </a:cxn>
                <a:cxn ang="0">
                  <a:pos x="469" y="27"/>
                </a:cxn>
                <a:cxn ang="0">
                  <a:pos x="602" y="4"/>
                </a:cxn>
                <a:cxn ang="0">
                  <a:pos x="668" y="0"/>
                </a:cxn>
              </a:cxnLst>
              <a:rect l="0" t="0" r="r" b="b"/>
              <a:pathLst>
                <a:path w="1342" h="1223">
                  <a:moveTo>
                    <a:pt x="668" y="0"/>
                  </a:moveTo>
                  <a:lnTo>
                    <a:pt x="668" y="0"/>
                  </a:lnTo>
                  <a:lnTo>
                    <a:pt x="740" y="4"/>
                  </a:lnTo>
                  <a:lnTo>
                    <a:pt x="806" y="13"/>
                  </a:lnTo>
                  <a:lnTo>
                    <a:pt x="867" y="27"/>
                  </a:lnTo>
                  <a:lnTo>
                    <a:pt x="928" y="50"/>
                  </a:lnTo>
                  <a:lnTo>
                    <a:pt x="989" y="72"/>
                  </a:lnTo>
                  <a:lnTo>
                    <a:pt x="1044" y="104"/>
                  </a:lnTo>
                  <a:lnTo>
                    <a:pt x="1093" y="140"/>
                  </a:lnTo>
                  <a:lnTo>
                    <a:pt x="1143" y="181"/>
                  </a:lnTo>
                  <a:lnTo>
                    <a:pt x="1187" y="222"/>
                  </a:lnTo>
                  <a:lnTo>
                    <a:pt x="1226" y="272"/>
                  </a:lnTo>
                  <a:lnTo>
                    <a:pt x="1259" y="321"/>
                  </a:lnTo>
                  <a:lnTo>
                    <a:pt x="1287" y="376"/>
                  </a:lnTo>
                  <a:lnTo>
                    <a:pt x="1309" y="430"/>
                  </a:lnTo>
                  <a:lnTo>
                    <a:pt x="1325" y="489"/>
                  </a:lnTo>
                  <a:lnTo>
                    <a:pt x="1336" y="548"/>
                  </a:lnTo>
                  <a:lnTo>
                    <a:pt x="1342" y="611"/>
                  </a:lnTo>
                  <a:lnTo>
                    <a:pt x="1342" y="611"/>
                  </a:lnTo>
                  <a:lnTo>
                    <a:pt x="1336" y="675"/>
                  </a:lnTo>
                  <a:lnTo>
                    <a:pt x="1325" y="733"/>
                  </a:lnTo>
                  <a:lnTo>
                    <a:pt x="1309" y="792"/>
                  </a:lnTo>
                  <a:lnTo>
                    <a:pt x="1287" y="847"/>
                  </a:lnTo>
                  <a:lnTo>
                    <a:pt x="1259" y="901"/>
                  </a:lnTo>
                  <a:lnTo>
                    <a:pt x="1226" y="951"/>
                  </a:lnTo>
                  <a:lnTo>
                    <a:pt x="1187" y="1001"/>
                  </a:lnTo>
                  <a:lnTo>
                    <a:pt x="1143" y="1041"/>
                  </a:lnTo>
                  <a:lnTo>
                    <a:pt x="1093" y="1082"/>
                  </a:lnTo>
                  <a:lnTo>
                    <a:pt x="1044" y="1118"/>
                  </a:lnTo>
                  <a:lnTo>
                    <a:pt x="989" y="1146"/>
                  </a:lnTo>
                  <a:lnTo>
                    <a:pt x="928" y="1173"/>
                  </a:lnTo>
                  <a:lnTo>
                    <a:pt x="867" y="1195"/>
                  </a:lnTo>
                  <a:lnTo>
                    <a:pt x="806" y="1209"/>
                  </a:lnTo>
                  <a:lnTo>
                    <a:pt x="740" y="1218"/>
                  </a:lnTo>
                  <a:lnTo>
                    <a:pt x="668" y="1223"/>
                  </a:lnTo>
                  <a:lnTo>
                    <a:pt x="668" y="1223"/>
                  </a:lnTo>
                  <a:lnTo>
                    <a:pt x="602" y="1218"/>
                  </a:lnTo>
                  <a:lnTo>
                    <a:pt x="536" y="1209"/>
                  </a:lnTo>
                  <a:lnTo>
                    <a:pt x="469" y="1195"/>
                  </a:lnTo>
                  <a:lnTo>
                    <a:pt x="409" y="1173"/>
                  </a:lnTo>
                  <a:lnTo>
                    <a:pt x="348" y="1146"/>
                  </a:lnTo>
                  <a:lnTo>
                    <a:pt x="293" y="1118"/>
                  </a:lnTo>
                  <a:lnTo>
                    <a:pt x="243" y="1082"/>
                  </a:lnTo>
                  <a:lnTo>
                    <a:pt x="193" y="1041"/>
                  </a:lnTo>
                  <a:lnTo>
                    <a:pt x="149" y="1001"/>
                  </a:lnTo>
                  <a:lnTo>
                    <a:pt x="111" y="951"/>
                  </a:lnTo>
                  <a:lnTo>
                    <a:pt x="77" y="901"/>
                  </a:lnTo>
                  <a:lnTo>
                    <a:pt x="50" y="847"/>
                  </a:lnTo>
                  <a:lnTo>
                    <a:pt x="28" y="792"/>
                  </a:lnTo>
                  <a:lnTo>
                    <a:pt x="11" y="733"/>
                  </a:lnTo>
                  <a:lnTo>
                    <a:pt x="0" y="675"/>
                  </a:lnTo>
                  <a:lnTo>
                    <a:pt x="0" y="611"/>
                  </a:lnTo>
                  <a:lnTo>
                    <a:pt x="0" y="611"/>
                  </a:lnTo>
                  <a:lnTo>
                    <a:pt x="0" y="548"/>
                  </a:lnTo>
                  <a:lnTo>
                    <a:pt x="11" y="489"/>
                  </a:lnTo>
                  <a:lnTo>
                    <a:pt x="28" y="430"/>
                  </a:lnTo>
                  <a:lnTo>
                    <a:pt x="50" y="376"/>
                  </a:lnTo>
                  <a:lnTo>
                    <a:pt x="77" y="321"/>
                  </a:lnTo>
                  <a:lnTo>
                    <a:pt x="111" y="272"/>
                  </a:lnTo>
                  <a:lnTo>
                    <a:pt x="149" y="222"/>
                  </a:lnTo>
                  <a:lnTo>
                    <a:pt x="193" y="181"/>
                  </a:lnTo>
                  <a:lnTo>
                    <a:pt x="243" y="140"/>
                  </a:lnTo>
                  <a:lnTo>
                    <a:pt x="293" y="104"/>
                  </a:lnTo>
                  <a:lnTo>
                    <a:pt x="348" y="72"/>
                  </a:lnTo>
                  <a:lnTo>
                    <a:pt x="409" y="50"/>
                  </a:lnTo>
                  <a:lnTo>
                    <a:pt x="469" y="27"/>
                  </a:lnTo>
                  <a:lnTo>
                    <a:pt x="536" y="13"/>
                  </a:lnTo>
                  <a:lnTo>
                    <a:pt x="602" y="4"/>
                  </a:lnTo>
                  <a:lnTo>
                    <a:pt x="668" y="0"/>
                  </a:lnTo>
                  <a:lnTo>
                    <a:pt x="668" y="0"/>
                  </a:lnTo>
                  <a:close/>
                </a:path>
              </a:pathLst>
            </a:custGeom>
            <a:solidFill>
              <a:srgbClr val="FBDE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399" name="Freeform 39"/>
            <p:cNvSpPr>
              <a:spLocks/>
            </p:cNvSpPr>
            <p:nvPr/>
          </p:nvSpPr>
          <p:spPr bwMode="auto">
            <a:xfrm>
              <a:off x="574" y="2812"/>
              <a:ext cx="1292" cy="1182"/>
            </a:xfrm>
            <a:custGeom>
              <a:avLst/>
              <a:gdLst/>
              <a:ahLst/>
              <a:cxnLst>
                <a:cxn ang="0">
                  <a:pos x="646" y="0"/>
                </a:cxn>
                <a:cxn ang="0">
                  <a:pos x="773" y="9"/>
                </a:cxn>
                <a:cxn ang="0">
                  <a:pos x="895" y="45"/>
                </a:cxn>
                <a:cxn ang="0">
                  <a:pos x="1005" y="100"/>
                </a:cxn>
                <a:cxn ang="0">
                  <a:pos x="1105" y="172"/>
                </a:cxn>
                <a:cxn ang="0">
                  <a:pos x="1182" y="258"/>
                </a:cxn>
                <a:cxn ang="0">
                  <a:pos x="1243" y="362"/>
                </a:cxn>
                <a:cxn ang="0">
                  <a:pos x="1276" y="471"/>
                </a:cxn>
                <a:cxn ang="0">
                  <a:pos x="1292" y="589"/>
                </a:cxn>
                <a:cxn ang="0">
                  <a:pos x="1287" y="652"/>
                </a:cxn>
                <a:cxn ang="0">
                  <a:pos x="1265" y="765"/>
                </a:cxn>
                <a:cxn ang="0">
                  <a:pos x="1215" y="874"/>
                </a:cxn>
                <a:cxn ang="0">
                  <a:pos x="1143" y="969"/>
                </a:cxn>
                <a:cxn ang="0">
                  <a:pos x="1055" y="1046"/>
                </a:cxn>
                <a:cxn ang="0">
                  <a:pos x="956" y="1114"/>
                </a:cxn>
                <a:cxn ang="0">
                  <a:pos x="840" y="1155"/>
                </a:cxn>
                <a:cxn ang="0">
                  <a:pos x="713" y="1182"/>
                </a:cxn>
                <a:cxn ang="0">
                  <a:pos x="646" y="1182"/>
                </a:cxn>
                <a:cxn ang="0">
                  <a:pos x="514" y="1173"/>
                </a:cxn>
                <a:cxn ang="0">
                  <a:pos x="398" y="1137"/>
                </a:cxn>
                <a:cxn ang="0">
                  <a:pos x="287" y="1082"/>
                </a:cxn>
                <a:cxn ang="0">
                  <a:pos x="188" y="1010"/>
                </a:cxn>
                <a:cxn ang="0">
                  <a:pos x="111" y="924"/>
                </a:cxn>
                <a:cxn ang="0">
                  <a:pos x="50" y="820"/>
                </a:cxn>
                <a:cxn ang="0">
                  <a:pos x="17" y="711"/>
                </a:cxn>
                <a:cxn ang="0">
                  <a:pos x="0" y="589"/>
                </a:cxn>
                <a:cxn ang="0">
                  <a:pos x="6" y="530"/>
                </a:cxn>
                <a:cxn ang="0">
                  <a:pos x="28" y="417"/>
                </a:cxn>
                <a:cxn ang="0">
                  <a:pos x="78" y="308"/>
                </a:cxn>
                <a:cxn ang="0">
                  <a:pos x="149" y="213"/>
                </a:cxn>
                <a:cxn ang="0">
                  <a:pos x="238" y="136"/>
                </a:cxn>
                <a:cxn ang="0">
                  <a:pos x="337" y="68"/>
                </a:cxn>
                <a:cxn ang="0">
                  <a:pos x="453" y="23"/>
                </a:cxn>
                <a:cxn ang="0">
                  <a:pos x="580" y="0"/>
                </a:cxn>
                <a:cxn ang="0">
                  <a:pos x="646" y="0"/>
                </a:cxn>
              </a:cxnLst>
              <a:rect l="0" t="0" r="r" b="b"/>
              <a:pathLst>
                <a:path w="1292" h="1182">
                  <a:moveTo>
                    <a:pt x="646" y="0"/>
                  </a:moveTo>
                  <a:lnTo>
                    <a:pt x="646" y="0"/>
                  </a:lnTo>
                  <a:lnTo>
                    <a:pt x="713" y="0"/>
                  </a:lnTo>
                  <a:lnTo>
                    <a:pt x="773" y="9"/>
                  </a:lnTo>
                  <a:lnTo>
                    <a:pt x="840" y="23"/>
                  </a:lnTo>
                  <a:lnTo>
                    <a:pt x="895" y="45"/>
                  </a:lnTo>
                  <a:lnTo>
                    <a:pt x="956" y="68"/>
                  </a:lnTo>
                  <a:lnTo>
                    <a:pt x="1005" y="100"/>
                  </a:lnTo>
                  <a:lnTo>
                    <a:pt x="1055" y="136"/>
                  </a:lnTo>
                  <a:lnTo>
                    <a:pt x="1105" y="172"/>
                  </a:lnTo>
                  <a:lnTo>
                    <a:pt x="1143" y="213"/>
                  </a:lnTo>
                  <a:lnTo>
                    <a:pt x="1182" y="258"/>
                  </a:lnTo>
                  <a:lnTo>
                    <a:pt x="1215" y="308"/>
                  </a:lnTo>
                  <a:lnTo>
                    <a:pt x="1243" y="362"/>
                  </a:lnTo>
                  <a:lnTo>
                    <a:pt x="1265" y="417"/>
                  </a:lnTo>
                  <a:lnTo>
                    <a:pt x="1276" y="471"/>
                  </a:lnTo>
                  <a:lnTo>
                    <a:pt x="1287" y="530"/>
                  </a:lnTo>
                  <a:lnTo>
                    <a:pt x="1292" y="589"/>
                  </a:lnTo>
                  <a:lnTo>
                    <a:pt x="1292" y="589"/>
                  </a:lnTo>
                  <a:lnTo>
                    <a:pt x="1287" y="652"/>
                  </a:lnTo>
                  <a:lnTo>
                    <a:pt x="1276" y="711"/>
                  </a:lnTo>
                  <a:lnTo>
                    <a:pt x="1265" y="765"/>
                  </a:lnTo>
                  <a:lnTo>
                    <a:pt x="1243" y="820"/>
                  </a:lnTo>
                  <a:lnTo>
                    <a:pt x="1215" y="874"/>
                  </a:lnTo>
                  <a:lnTo>
                    <a:pt x="1182" y="924"/>
                  </a:lnTo>
                  <a:lnTo>
                    <a:pt x="1143" y="969"/>
                  </a:lnTo>
                  <a:lnTo>
                    <a:pt x="1105" y="1010"/>
                  </a:lnTo>
                  <a:lnTo>
                    <a:pt x="1055" y="1046"/>
                  </a:lnTo>
                  <a:lnTo>
                    <a:pt x="1005" y="1082"/>
                  </a:lnTo>
                  <a:lnTo>
                    <a:pt x="956" y="1114"/>
                  </a:lnTo>
                  <a:lnTo>
                    <a:pt x="895" y="1137"/>
                  </a:lnTo>
                  <a:lnTo>
                    <a:pt x="840" y="1155"/>
                  </a:lnTo>
                  <a:lnTo>
                    <a:pt x="773" y="1173"/>
                  </a:lnTo>
                  <a:lnTo>
                    <a:pt x="713" y="1182"/>
                  </a:lnTo>
                  <a:lnTo>
                    <a:pt x="646" y="1182"/>
                  </a:lnTo>
                  <a:lnTo>
                    <a:pt x="646" y="1182"/>
                  </a:lnTo>
                  <a:lnTo>
                    <a:pt x="580" y="1182"/>
                  </a:lnTo>
                  <a:lnTo>
                    <a:pt x="514" y="1173"/>
                  </a:lnTo>
                  <a:lnTo>
                    <a:pt x="453" y="1155"/>
                  </a:lnTo>
                  <a:lnTo>
                    <a:pt x="398" y="1137"/>
                  </a:lnTo>
                  <a:lnTo>
                    <a:pt x="337" y="1114"/>
                  </a:lnTo>
                  <a:lnTo>
                    <a:pt x="287" y="1082"/>
                  </a:lnTo>
                  <a:lnTo>
                    <a:pt x="238" y="1046"/>
                  </a:lnTo>
                  <a:lnTo>
                    <a:pt x="188" y="1010"/>
                  </a:lnTo>
                  <a:lnTo>
                    <a:pt x="149" y="969"/>
                  </a:lnTo>
                  <a:lnTo>
                    <a:pt x="111" y="924"/>
                  </a:lnTo>
                  <a:lnTo>
                    <a:pt x="78" y="874"/>
                  </a:lnTo>
                  <a:lnTo>
                    <a:pt x="50" y="820"/>
                  </a:lnTo>
                  <a:lnTo>
                    <a:pt x="28" y="765"/>
                  </a:lnTo>
                  <a:lnTo>
                    <a:pt x="17" y="711"/>
                  </a:lnTo>
                  <a:lnTo>
                    <a:pt x="6" y="652"/>
                  </a:lnTo>
                  <a:lnTo>
                    <a:pt x="0" y="589"/>
                  </a:lnTo>
                  <a:lnTo>
                    <a:pt x="0" y="589"/>
                  </a:lnTo>
                  <a:lnTo>
                    <a:pt x="6" y="530"/>
                  </a:lnTo>
                  <a:lnTo>
                    <a:pt x="17" y="471"/>
                  </a:lnTo>
                  <a:lnTo>
                    <a:pt x="28" y="417"/>
                  </a:lnTo>
                  <a:lnTo>
                    <a:pt x="50" y="362"/>
                  </a:lnTo>
                  <a:lnTo>
                    <a:pt x="78" y="308"/>
                  </a:lnTo>
                  <a:lnTo>
                    <a:pt x="111" y="258"/>
                  </a:lnTo>
                  <a:lnTo>
                    <a:pt x="149" y="213"/>
                  </a:lnTo>
                  <a:lnTo>
                    <a:pt x="188" y="172"/>
                  </a:lnTo>
                  <a:lnTo>
                    <a:pt x="238" y="136"/>
                  </a:lnTo>
                  <a:lnTo>
                    <a:pt x="287" y="100"/>
                  </a:lnTo>
                  <a:lnTo>
                    <a:pt x="337" y="68"/>
                  </a:lnTo>
                  <a:lnTo>
                    <a:pt x="398" y="45"/>
                  </a:lnTo>
                  <a:lnTo>
                    <a:pt x="453" y="23"/>
                  </a:lnTo>
                  <a:lnTo>
                    <a:pt x="514" y="9"/>
                  </a:lnTo>
                  <a:lnTo>
                    <a:pt x="580" y="0"/>
                  </a:lnTo>
                  <a:lnTo>
                    <a:pt x="646" y="0"/>
                  </a:lnTo>
                  <a:lnTo>
                    <a:pt x="646" y="0"/>
                  </a:lnTo>
                  <a:close/>
                </a:path>
              </a:pathLst>
            </a:custGeom>
            <a:solidFill>
              <a:srgbClr val="FCE22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00" name="Freeform 40"/>
            <p:cNvSpPr>
              <a:spLocks/>
            </p:cNvSpPr>
            <p:nvPr/>
          </p:nvSpPr>
          <p:spPr bwMode="auto">
            <a:xfrm>
              <a:off x="613" y="2826"/>
              <a:ext cx="1237" cy="1150"/>
            </a:xfrm>
            <a:custGeom>
              <a:avLst/>
              <a:gdLst/>
              <a:ahLst/>
              <a:cxnLst>
                <a:cxn ang="0">
                  <a:pos x="618" y="0"/>
                </a:cxn>
                <a:cxn ang="0">
                  <a:pos x="740" y="13"/>
                </a:cxn>
                <a:cxn ang="0">
                  <a:pos x="856" y="45"/>
                </a:cxn>
                <a:cxn ang="0">
                  <a:pos x="961" y="99"/>
                </a:cxn>
                <a:cxn ang="0">
                  <a:pos x="1055" y="167"/>
                </a:cxn>
                <a:cxn ang="0">
                  <a:pos x="1132" y="253"/>
                </a:cxn>
                <a:cxn ang="0">
                  <a:pos x="1187" y="353"/>
                </a:cxn>
                <a:cxn ang="0">
                  <a:pos x="1226" y="457"/>
                </a:cxn>
                <a:cxn ang="0">
                  <a:pos x="1237" y="575"/>
                </a:cxn>
                <a:cxn ang="0">
                  <a:pos x="1231" y="634"/>
                </a:cxn>
                <a:cxn ang="0">
                  <a:pos x="1209" y="747"/>
                </a:cxn>
                <a:cxn ang="0">
                  <a:pos x="1159" y="846"/>
                </a:cxn>
                <a:cxn ang="0">
                  <a:pos x="1093" y="941"/>
                </a:cxn>
                <a:cxn ang="0">
                  <a:pos x="1010" y="1018"/>
                </a:cxn>
                <a:cxn ang="0">
                  <a:pos x="911" y="1082"/>
                </a:cxn>
                <a:cxn ang="0">
                  <a:pos x="801" y="1123"/>
                </a:cxn>
                <a:cxn ang="0">
                  <a:pos x="679" y="1145"/>
                </a:cxn>
                <a:cxn ang="0">
                  <a:pos x="618" y="1150"/>
                </a:cxn>
                <a:cxn ang="0">
                  <a:pos x="491" y="1136"/>
                </a:cxn>
                <a:cxn ang="0">
                  <a:pos x="375" y="1105"/>
                </a:cxn>
                <a:cxn ang="0">
                  <a:pos x="270" y="1050"/>
                </a:cxn>
                <a:cxn ang="0">
                  <a:pos x="182" y="982"/>
                </a:cxn>
                <a:cxn ang="0">
                  <a:pos x="105" y="896"/>
                </a:cxn>
                <a:cxn ang="0">
                  <a:pos x="50" y="797"/>
                </a:cxn>
                <a:cxn ang="0">
                  <a:pos x="11" y="692"/>
                </a:cxn>
                <a:cxn ang="0">
                  <a:pos x="0" y="575"/>
                </a:cxn>
                <a:cxn ang="0">
                  <a:pos x="0" y="516"/>
                </a:cxn>
                <a:cxn ang="0">
                  <a:pos x="28" y="403"/>
                </a:cxn>
                <a:cxn ang="0">
                  <a:pos x="72" y="303"/>
                </a:cxn>
                <a:cxn ang="0">
                  <a:pos x="138" y="208"/>
                </a:cxn>
                <a:cxn ang="0">
                  <a:pos x="226" y="131"/>
                </a:cxn>
                <a:cxn ang="0">
                  <a:pos x="320" y="67"/>
                </a:cxn>
                <a:cxn ang="0">
                  <a:pos x="436" y="27"/>
                </a:cxn>
                <a:cxn ang="0">
                  <a:pos x="552" y="4"/>
                </a:cxn>
                <a:cxn ang="0">
                  <a:pos x="618" y="0"/>
                </a:cxn>
              </a:cxnLst>
              <a:rect l="0" t="0" r="r" b="b"/>
              <a:pathLst>
                <a:path w="1237" h="1150">
                  <a:moveTo>
                    <a:pt x="618" y="0"/>
                  </a:moveTo>
                  <a:lnTo>
                    <a:pt x="618" y="0"/>
                  </a:lnTo>
                  <a:lnTo>
                    <a:pt x="679" y="4"/>
                  </a:lnTo>
                  <a:lnTo>
                    <a:pt x="740" y="13"/>
                  </a:lnTo>
                  <a:lnTo>
                    <a:pt x="801" y="27"/>
                  </a:lnTo>
                  <a:lnTo>
                    <a:pt x="856" y="45"/>
                  </a:lnTo>
                  <a:lnTo>
                    <a:pt x="911" y="67"/>
                  </a:lnTo>
                  <a:lnTo>
                    <a:pt x="961" y="99"/>
                  </a:lnTo>
                  <a:lnTo>
                    <a:pt x="1010" y="131"/>
                  </a:lnTo>
                  <a:lnTo>
                    <a:pt x="1055" y="167"/>
                  </a:lnTo>
                  <a:lnTo>
                    <a:pt x="1093" y="208"/>
                  </a:lnTo>
                  <a:lnTo>
                    <a:pt x="1132" y="253"/>
                  </a:lnTo>
                  <a:lnTo>
                    <a:pt x="1159" y="303"/>
                  </a:lnTo>
                  <a:lnTo>
                    <a:pt x="1187" y="353"/>
                  </a:lnTo>
                  <a:lnTo>
                    <a:pt x="1209" y="403"/>
                  </a:lnTo>
                  <a:lnTo>
                    <a:pt x="1226" y="457"/>
                  </a:lnTo>
                  <a:lnTo>
                    <a:pt x="1231" y="516"/>
                  </a:lnTo>
                  <a:lnTo>
                    <a:pt x="1237" y="575"/>
                  </a:lnTo>
                  <a:lnTo>
                    <a:pt x="1237" y="575"/>
                  </a:lnTo>
                  <a:lnTo>
                    <a:pt x="1231" y="634"/>
                  </a:lnTo>
                  <a:lnTo>
                    <a:pt x="1226" y="692"/>
                  </a:lnTo>
                  <a:lnTo>
                    <a:pt x="1209" y="747"/>
                  </a:lnTo>
                  <a:lnTo>
                    <a:pt x="1187" y="797"/>
                  </a:lnTo>
                  <a:lnTo>
                    <a:pt x="1159" y="846"/>
                  </a:lnTo>
                  <a:lnTo>
                    <a:pt x="1132" y="896"/>
                  </a:lnTo>
                  <a:lnTo>
                    <a:pt x="1093" y="941"/>
                  </a:lnTo>
                  <a:lnTo>
                    <a:pt x="1055" y="982"/>
                  </a:lnTo>
                  <a:lnTo>
                    <a:pt x="1010" y="1018"/>
                  </a:lnTo>
                  <a:lnTo>
                    <a:pt x="961" y="1050"/>
                  </a:lnTo>
                  <a:lnTo>
                    <a:pt x="911" y="1082"/>
                  </a:lnTo>
                  <a:lnTo>
                    <a:pt x="856" y="1105"/>
                  </a:lnTo>
                  <a:lnTo>
                    <a:pt x="801" y="1123"/>
                  </a:lnTo>
                  <a:lnTo>
                    <a:pt x="740" y="1136"/>
                  </a:lnTo>
                  <a:lnTo>
                    <a:pt x="679" y="1145"/>
                  </a:lnTo>
                  <a:lnTo>
                    <a:pt x="618" y="1150"/>
                  </a:lnTo>
                  <a:lnTo>
                    <a:pt x="618" y="1150"/>
                  </a:lnTo>
                  <a:lnTo>
                    <a:pt x="552" y="1145"/>
                  </a:lnTo>
                  <a:lnTo>
                    <a:pt x="491" y="1136"/>
                  </a:lnTo>
                  <a:lnTo>
                    <a:pt x="436" y="1123"/>
                  </a:lnTo>
                  <a:lnTo>
                    <a:pt x="375" y="1105"/>
                  </a:lnTo>
                  <a:lnTo>
                    <a:pt x="320" y="1082"/>
                  </a:lnTo>
                  <a:lnTo>
                    <a:pt x="270" y="1050"/>
                  </a:lnTo>
                  <a:lnTo>
                    <a:pt x="226" y="1018"/>
                  </a:lnTo>
                  <a:lnTo>
                    <a:pt x="182" y="982"/>
                  </a:lnTo>
                  <a:lnTo>
                    <a:pt x="138" y="941"/>
                  </a:lnTo>
                  <a:lnTo>
                    <a:pt x="105" y="896"/>
                  </a:lnTo>
                  <a:lnTo>
                    <a:pt x="72" y="846"/>
                  </a:lnTo>
                  <a:lnTo>
                    <a:pt x="50" y="797"/>
                  </a:lnTo>
                  <a:lnTo>
                    <a:pt x="28" y="747"/>
                  </a:lnTo>
                  <a:lnTo>
                    <a:pt x="11" y="692"/>
                  </a:lnTo>
                  <a:lnTo>
                    <a:pt x="0" y="634"/>
                  </a:lnTo>
                  <a:lnTo>
                    <a:pt x="0" y="575"/>
                  </a:lnTo>
                  <a:lnTo>
                    <a:pt x="0" y="575"/>
                  </a:lnTo>
                  <a:lnTo>
                    <a:pt x="0" y="516"/>
                  </a:lnTo>
                  <a:lnTo>
                    <a:pt x="11" y="457"/>
                  </a:lnTo>
                  <a:lnTo>
                    <a:pt x="28" y="403"/>
                  </a:lnTo>
                  <a:lnTo>
                    <a:pt x="50" y="353"/>
                  </a:lnTo>
                  <a:lnTo>
                    <a:pt x="72" y="303"/>
                  </a:lnTo>
                  <a:lnTo>
                    <a:pt x="105" y="253"/>
                  </a:lnTo>
                  <a:lnTo>
                    <a:pt x="138" y="208"/>
                  </a:lnTo>
                  <a:lnTo>
                    <a:pt x="182" y="167"/>
                  </a:lnTo>
                  <a:lnTo>
                    <a:pt x="226" y="131"/>
                  </a:lnTo>
                  <a:lnTo>
                    <a:pt x="270" y="99"/>
                  </a:lnTo>
                  <a:lnTo>
                    <a:pt x="320" y="67"/>
                  </a:lnTo>
                  <a:lnTo>
                    <a:pt x="375" y="45"/>
                  </a:lnTo>
                  <a:lnTo>
                    <a:pt x="436" y="27"/>
                  </a:lnTo>
                  <a:lnTo>
                    <a:pt x="491" y="13"/>
                  </a:lnTo>
                  <a:lnTo>
                    <a:pt x="552" y="4"/>
                  </a:lnTo>
                  <a:lnTo>
                    <a:pt x="618" y="0"/>
                  </a:lnTo>
                  <a:lnTo>
                    <a:pt x="618" y="0"/>
                  </a:lnTo>
                  <a:close/>
                </a:path>
              </a:pathLst>
            </a:custGeom>
            <a:solidFill>
              <a:srgbClr val="FCE4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01" name="Freeform 41"/>
            <p:cNvSpPr>
              <a:spLocks/>
            </p:cNvSpPr>
            <p:nvPr/>
          </p:nvSpPr>
          <p:spPr bwMode="auto">
            <a:xfrm>
              <a:off x="646" y="2839"/>
              <a:ext cx="1187" cy="1119"/>
            </a:xfrm>
            <a:custGeom>
              <a:avLst/>
              <a:gdLst/>
              <a:ahLst/>
              <a:cxnLst>
                <a:cxn ang="0">
                  <a:pos x="596" y="0"/>
                </a:cxn>
                <a:cxn ang="0">
                  <a:pos x="712" y="14"/>
                </a:cxn>
                <a:cxn ang="0">
                  <a:pos x="823" y="45"/>
                </a:cxn>
                <a:cxn ang="0">
                  <a:pos x="928" y="95"/>
                </a:cxn>
                <a:cxn ang="0">
                  <a:pos x="1011" y="168"/>
                </a:cxn>
                <a:cxn ang="0">
                  <a:pos x="1088" y="249"/>
                </a:cxn>
                <a:cxn ang="0">
                  <a:pos x="1138" y="344"/>
                </a:cxn>
                <a:cxn ang="0">
                  <a:pos x="1176" y="448"/>
                </a:cxn>
                <a:cxn ang="0">
                  <a:pos x="1187" y="562"/>
                </a:cxn>
                <a:cxn ang="0">
                  <a:pos x="1182" y="616"/>
                </a:cxn>
                <a:cxn ang="0">
                  <a:pos x="1160" y="725"/>
                </a:cxn>
                <a:cxn ang="0">
                  <a:pos x="1115" y="824"/>
                </a:cxn>
                <a:cxn ang="0">
                  <a:pos x="1049" y="915"/>
                </a:cxn>
                <a:cxn ang="0">
                  <a:pos x="972" y="992"/>
                </a:cxn>
                <a:cxn ang="0">
                  <a:pos x="878" y="1051"/>
                </a:cxn>
                <a:cxn ang="0">
                  <a:pos x="768" y="1092"/>
                </a:cxn>
                <a:cxn ang="0">
                  <a:pos x="657" y="1114"/>
                </a:cxn>
                <a:cxn ang="0">
                  <a:pos x="596" y="1119"/>
                </a:cxn>
                <a:cxn ang="0">
                  <a:pos x="475" y="1105"/>
                </a:cxn>
                <a:cxn ang="0">
                  <a:pos x="364" y="1073"/>
                </a:cxn>
                <a:cxn ang="0">
                  <a:pos x="265" y="1024"/>
                </a:cxn>
                <a:cxn ang="0">
                  <a:pos x="177" y="956"/>
                </a:cxn>
                <a:cxn ang="0">
                  <a:pos x="105" y="870"/>
                </a:cxn>
                <a:cxn ang="0">
                  <a:pos x="50" y="775"/>
                </a:cxn>
                <a:cxn ang="0">
                  <a:pos x="17" y="670"/>
                </a:cxn>
                <a:cxn ang="0">
                  <a:pos x="0" y="562"/>
                </a:cxn>
                <a:cxn ang="0">
                  <a:pos x="6" y="503"/>
                </a:cxn>
                <a:cxn ang="0">
                  <a:pos x="28" y="394"/>
                </a:cxn>
                <a:cxn ang="0">
                  <a:pos x="72" y="294"/>
                </a:cxn>
                <a:cxn ang="0">
                  <a:pos x="138" y="204"/>
                </a:cxn>
                <a:cxn ang="0">
                  <a:pos x="221" y="131"/>
                </a:cxn>
                <a:cxn ang="0">
                  <a:pos x="315" y="68"/>
                </a:cxn>
                <a:cxn ang="0">
                  <a:pos x="420" y="27"/>
                </a:cxn>
                <a:cxn ang="0">
                  <a:pos x="536" y="5"/>
                </a:cxn>
                <a:cxn ang="0">
                  <a:pos x="596" y="0"/>
                </a:cxn>
              </a:cxnLst>
              <a:rect l="0" t="0" r="r" b="b"/>
              <a:pathLst>
                <a:path w="1187" h="1119">
                  <a:moveTo>
                    <a:pt x="596" y="0"/>
                  </a:moveTo>
                  <a:lnTo>
                    <a:pt x="596" y="0"/>
                  </a:lnTo>
                  <a:lnTo>
                    <a:pt x="657" y="5"/>
                  </a:lnTo>
                  <a:lnTo>
                    <a:pt x="712" y="14"/>
                  </a:lnTo>
                  <a:lnTo>
                    <a:pt x="768" y="27"/>
                  </a:lnTo>
                  <a:lnTo>
                    <a:pt x="823" y="45"/>
                  </a:lnTo>
                  <a:lnTo>
                    <a:pt x="878" y="68"/>
                  </a:lnTo>
                  <a:lnTo>
                    <a:pt x="928" y="95"/>
                  </a:lnTo>
                  <a:lnTo>
                    <a:pt x="972" y="131"/>
                  </a:lnTo>
                  <a:lnTo>
                    <a:pt x="1011" y="168"/>
                  </a:lnTo>
                  <a:lnTo>
                    <a:pt x="1049" y="204"/>
                  </a:lnTo>
                  <a:lnTo>
                    <a:pt x="1088" y="249"/>
                  </a:lnTo>
                  <a:lnTo>
                    <a:pt x="1115" y="294"/>
                  </a:lnTo>
                  <a:lnTo>
                    <a:pt x="1138" y="344"/>
                  </a:lnTo>
                  <a:lnTo>
                    <a:pt x="1160" y="394"/>
                  </a:lnTo>
                  <a:lnTo>
                    <a:pt x="1176" y="448"/>
                  </a:lnTo>
                  <a:lnTo>
                    <a:pt x="1182" y="503"/>
                  </a:lnTo>
                  <a:lnTo>
                    <a:pt x="1187" y="562"/>
                  </a:lnTo>
                  <a:lnTo>
                    <a:pt x="1187" y="562"/>
                  </a:lnTo>
                  <a:lnTo>
                    <a:pt x="1182" y="616"/>
                  </a:lnTo>
                  <a:lnTo>
                    <a:pt x="1176" y="670"/>
                  </a:lnTo>
                  <a:lnTo>
                    <a:pt x="1160" y="725"/>
                  </a:lnTo>
                  <a:lnTo>
                    <a:pt x="1138" y="775"/>
                  </a:lnTo>
                  <a:lnTo>
                    <a:pt x="1115" y="824"/>
                  </a:lnTo>
                  <a:lnTo>
                    <a:pt x="1088" y="870"/>
                  </a:lnTo>
                  <a:lnTo>
                    <a:pt x="1049" y="915"/>
                  </a:lnTo>
                  <a:lnTo>
                    <a:pt x="1011" y="956"/>
                  </a:lnTo>
                  <a:lnTo>
                    <a:pt x="972" y="992"/>
                  </a:lnTo>
                  <a:lnTo>
                    <a:pt x="928" y="1024"/>
                  </a:lnTo>
                  <a:lnTo>
                    <a:pt x="878" y="1051"/>
                  </a:lnTo>
                  <a:lnTo>
                    <a:pt x="823" y="1073"/>
                  </a:lnTo>
                  <a:lnTo>
                    <a:pt x="768" y="1092"/>
                  </a:lnTo>
                  <a:lnTo>
                    <a:pt x="712" y="1105"/>
                  </a:lnTo>
                  <a:lnTo>
                    <a:pt x="657" y="1114"/>
                  </a:lnTo>
                  <a:lnTo>
                    <a:pt x="596" y="1119"/>
                  </a:lnTo>
                  <a:lnTo>
                    <a:pt x="596" y="1119"/>
                  </a:lnTo>
                  <a:lnTo>
                    <a:pt x="536" y="1114"/>
                  </a:lnTo>
                  <a:lnTo>
                    <a:pt x="475" y="1105"/>
                  </a:lnTo>
                  <a:lnTo>
                    <a:pt x="420" y="1092"/>
                  </a:lnTo>
                  <a:lnTo>
                    <a:pt x="364" y="1073"/>
                  </a:lnTo>
                  <a:lnTo>
                    <a:pt x="315" y="1051"/>
                  </a:lnTo>
                  <a:lnTo>
                    <a:pt x="265" y="1024"/>
                  </a:lnTo>
                  <a:lnTo>
                    <a:pt x="221" y="992"/>
                  </a:lnTo>
                  <a:lnTo>
                    <a:pt x="177" y="956"/>
                  </a:lnTo>
                  <a:lnTo>
                    <a:pt x="138" y="915"/>
                  </a:lnTo>
                  <a:lnTo>
                    <a:pt x="105" y="870"/>
                  </a:lnTo>
                  <a:lnTo>
                    <a:pt x="72" y="824"/>
                  </a:lnTo>
                  <a:lnTo>
                    <a:pt x="50" y="775"/>
                  </a:lnTo>
                  <a:lnTo>
                    <a:pt x="28" y="725"/>
                  </a:lnTo>
                  <a:lnTo>
                    <a:pt x="17" y="670"/>
                  </a:lnTo>
                  <a:lnTo>
                    <a:pt x="6" y="616"/>
                  </a:lnTo>
                  <a:lnTo>
                    <a:pt x="0" y="562"/>
                  </a:lnTo>
                  <a:lnTo>
                    <a:pt x="0" y="562"/>
                  </a:lnTo>
                  <a:lnTo>
                    <a:pt x="6" y="503"/>
                  </a:lnTo>
                  <a:lnTo>
                    <a:pt x="17" y="448"/>
                  </a:lnTo>
                  <a:lnTo>
                    <a:pt x="28" y="394"/>
                  </a:lnTo>
                  <a:lnTo>
                    <a:pt x="50" y="344"/>
                  </a:lnTo>
                  <a:lnTo>
                    <a:pt x="72" y="294"/>
                  </a:lnTo>
                  <a:lnTo>
                    <a:pt x="105" y="249"/>
                  </a:lnTo>
                  <a:lnTo>
                    <a:pt x="138" y="204"/>
                  </a:lnTo>
                  <a:lnTo>
                    <a:pt x="177" y="168"/>
                  </a:lnTo>
                  <a:lnTo>
                    <a:pt x="221" y="131"/>
                  </a:lnTo>
                  <a:lnTo>
                    <a:pt x="265" y="95"/>
                  </a:lnTo>
                  <a:lnTo>
                    <a:pt x="315" y="68"/>
                  </a:lnTo>
                  <a:lnTo>
                    <a:pt x="364" y="45"/>
                  </a:lnTo>
                  <a:lnTo>
                    <a:pt x="420" y="27"/>
                  </a:lnTo>
                  <a:lnTo>
                    <a:pt x="475" y="14"/>
                  </a:lnTo>
                  <a:lnTo>
                    <a:pt x="536" y="5"/>
                  </a:lnTo>
                  <a:lnTo>
                    <a:pt x="596" y="0"/>
                  </a:lnTo>
                  <a:lnTo>
                    <a:pt x="596" y="0"/>
                  </a:lnTo>
                  <a:close/>
                </a:path>
              </a:pathLst>
            </a:custGeom>
            <a:solidFill>
              <a:srgbClr val="FDEA2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02" name="Freeform 42"/>
            <p:cNvSpPr>
              <a:spLocks/>
            </p:cNvSpPr>
            <p:nvPr/>
          </p:nvSpPr>
          <p:spPr bwMode="auto">
            <a:xfrm>
              <a:off x="1607" y="2767"/>
              <a:ext cx="337" cy="222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45"/>
                </a:cxn>
                <a:cxn ang="0">
                  <a:pos x="0" y="49"/>
                </a:cxn>
                <a:cxn ang="0">
                  <a:pos x="11" y="49"/>
                </a:cxn>
                <a:cxn ang="0">
                  <a:pos x="27" y="49"/>
                </a:cxn>
                <a:cxn ang="0">
                  <a:pos x="72" y="36"/>
                </a:cxn>
                <a:cxn ang="0">
                  <a:pos x="72" y="36"/>
                </a:cxn>
                <a:cxn ang="0">
                  <a:pos x="121" y="13"/>
                </a:cxn>
                <a:cxn ang="0">
                  <a:pos x="165" y="4"/>
                </a:cxn>
                <a:cxn ang="0">
                  <a:pos x="182" y="0"/>
                </a:cxn>
                <a:cxn ang="0">
                  <a:pos x="204" y="4"/>
                </a:cxn>
                <a:cxn ang="0">
                  <a:pos x="215" y="9"/>
                </a:cxn>
                <a:cxn ang="0">
                  <a:pos x="232" y="18"/>
                </a:cxn>
                <a:cxn ang="0">
                  <a:pos x="232" y="18"/>
                </a:cxn>
                <a:cxn ang="0">
                  <a:pos x="270" y="54"/>
                </a:cxn>
                <a:cxn ang="0">
                  <a:pos x="287" y="77"/>
                </a:cxn>
                <a:cxn ang="0">
                  <a:pos x="292" y="95"/>
                </a:cxn>
                <a:cxn ang="0">
                  <a:pos x="292" y="95"/>
                </a:cxn>
                <a:cxn ang="0">
                  <a:pos x="292" y="113"/>
                </a:cxn>
                <a:cxn ang="0">
                  <a:pos x="304" y="136"/>
                </a:cxn>
                <a:cxn ang="0">
                  <a:pos x="331" y="181"/>
                </a:cxn>
                <a:cxn ang="0">
                  <a:pos x="331" y="181"/>
                </a:cxn>
                <a:cxn ang="0">
                  <a:pos x="337" y="208"/>
                </a:cxn>
                <a:cxn ang="0">
                  <a:pos x="331" y="222"/>
                </a:cxn>
                <a:cxn ang="0">
                  <a:pos x="331" y="222"/>
                </a:cxn>
                <a:cxn ang="0">
                  <a:pos x="287" y="176"/>
                </a:cxn>
                <a:cxn ang="0">
                  <a:pos x="226" y="113"/>
                </a:cxn>
                <a:cxn ang="0">
                  <a:pos x="226" y="113"/>
                </a:cxn>
                <a:cxn ang="0">
                  <a:pos x="204" y="95"/>
                </a:cxn>
                <a:cxn ang="0">
                  <a:pos x="177" y="77"/>
                </a:cxn>
                <a:cxn ang="0">
                  <a:pos x="143" y="63"/>
                </a:cxn>
                <a:cxn ang="0">
                  <a:pos x="143" y="63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337" h="222">
                  <a:moveTo>
                    <a:pt x="0" y="45"/>
                  </a:moveTo>
                  <a:lnTo>
                    <a:pt x="0" y="45"/>
                  </a:lnTo>
                  <a:lnTo>
                    <a:pt x="0" y="49"/>
                  </a:lnTo>
                  <a:lnTo>
                    <a:pt x="11" y="49"/>
                  </a:lnTo>
                  <a:lnTo>
                    <a:pt x="27" y="49"/>
                  </a:lnTo>
                  <a:lnTo>
                    <a:pt x="72" y="36"/>
                  </a:lnTo>
                  <a:lnTo>
                    <a:pt x="72" y="36"/>
                  </a:lnTo>
                  <a:lnTo>
                    <a:pt x="121" y="13"/>
                  </a:lnTo>
                  <a:lnTo>
                    <a:pt x="165" y="4"/>
                  </a:lnTo>
                  <a:lnTo>
                    <a:pt x="182" y="0"/>
                  </a:lnTo>
                  <a:lnTo>
                    <a:pt x="204" y="4"/>
                  </a:lnTo>
                  <a:lnTo>
                    <a:pt x="215" y="9"/>
                  </a:lnTo>
                  <a:lnTo>
                    <a:pt x="232" y="18"/>
                  </a:lnTo>
                  <a:lnTo>
                    <a:pt x="232" y="18"/>
                  </a:lnTo>
                  <a:lnTo>
                    <a:pt x="270" y="54"/>
                  </a:lnTo>
                  <a:lnTo>
                    <a:pt x="287" y="77"/>
                  </a:lnTo>
                  <a:lnTo>
                    <a:pt x="292" y="95"/>
                  </a:lnTo>
                  <a:lnTo>
                    <a:pt x="292" y="95"/>
                  </a:lnTo>
                  <a:lnTo>
                    <a:pt x="292" y="113"/>
                  </a:lnTo>
                  <a:lnTo>
                    <a:pt x="304" y="136"/>
                  </a:lnTo>
                  <a:lnTo>
                    <a:pt x="331" y="181"/>
                  </a:lnTo>
                  <a:lnTo>
                    <a:pt x="331" y="181"/>
                  </a:lnTo>
                  <a:lnTo>
                    <a:pt x="337" y="208"/>
                  </a:lnTo>
                  <a:lnTo>
                    <a:pt x="331" y="222"/>
                  </a:lnTo>
                  <a:lnTo>
                    <a:pt x="331" y="222"/>
                  </a:lnTo>
                  <a:lnTo>
                    <a:pt x="287" y="176"/>
                  </a:lnTo>
                  <a:lnTo>
                    <a:pt x="226" y="113"/>
                  </a:lnTo>
                  <a:lnTo>
                    <a:pt x="226" y="113"/>
                  </a:lnTo>
                  <a:lnTo>
                    <a:pt x="204" y="95"/>
                  </a:lnTo>
                  <a:lnTo>
                    <a:pt x="177" y="77"/>
                  </a:lnTo>
                  <a:lnTo>
                    <a:pt x="143" y="63"/>
                  </a:lnTo>
                  <a:lnTo>
                    <a:pt x="143" y="63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FC4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03" name="Freeform 43"/>
            <p:cNvSpPr>
              <a:spLocks/>
            </p:cNvSpPr>
            <p:nvPr/>
          </p:nvSpPr>
          <p:spPr bwMode="auto">
            <a:xfrm>
              <a:off x="1585" y="2726"/>
              <a:ext cx="386" cy="340"/>
            </a:xfrm>
            <a:custGeom>
              <a:avLst/>
              <a:gdLst/>
              <a:ahLst/>
              <a:cxnLst>
                <a:cxn ang="0">
                  <a:pos x="154" y="13"/>
                </a:cxn>
                <a:cxn ang="0">
                  <a:pos x="154" y="13"/>
                </a:cxn>
                <a:cxn ang="0">
                  <a:pos x="176" y="4"/>
                </a:cxn>
                <a:cxn ang="0">
                  <a:pos x="204" y="0"/>
                </a:cxn>
                <a:cxn ang="0">
                  <a:pos x="226" y="4"/>
                </a:cxn>
                <a:cxn ang="0">
                  <a:pos x="248" y="13"/>
                </a:cxn>
                <a:cxn ang="0">
                  <a:pos x="276" y="32"/>
                </a:cxn>
                <a:cxn ang="0">
                  <a:pos x="298" y="54"/>
                </a:cxn>
                <a:cxn ang="0">
                  <a:pos x="314" y="81"/>
                </a:cxn>
                <a:cxn ang="0">
                  <a:pos x="331" y="118"/>
                </a:cxn>
                <a:cxn ang="0">
                  <a:pos x="331" y="118"/>
                </a:cxn>
                <a:cxn ang="0">
                  <a:pos x="353" y="172"/>
                </a:cxn>
                <a:cxn ang="0">
                  <a:pos x="370" y="222"/>
                </a:cxn>
                <a:cxn ang="0">
                  <a:pos x="381" y="294"/>
                </a:cxn>
                <a:cxn ang="0">
                  <a:pos x="386" y="330"/>
                </a:cxn>
                <a:cxn ang="0">
                  <a:pos x="386" y="340"/>
                </a:cxn>
                <a:cxn ang="0">
                  <a:pos x="386" y="340"/>
                </a:cxn>
                <a:cxn ang="0">
                  <a:pos x="370" y="290"/>
                </a:cxn>
                <a:cxn ang="0">
                  <a:pos x="353" y="240"/>
                </a:cxn>
                <a:cxn ang="0">
                  <a:pos x="326" y="190"/>
                </a:cxn>
                <a:cxn ang="0">
                  <a:pos x="298" y="136"/>
                </a:cxn>
                <a:cxn ang="0">
                  <a:pos x="276" y="118"/>
                </a:cxn>
                <a:cxn ang="0">
                  <a:pos x="254" y="95"/>
                </a:cxn>
                <a:cxn ang="0">
                  <a:pos x="232" y="81"/>
                </a:cxn>
                <a:cxn ang="0">
                  <a:pos x="210" y="72"/>
                </a:cxn>
                <a:cxn ang="0">
                  <a:pos x="182" y="68"/>
                </a:cxn>
                <a:cxn ang="0">
                  <a:pos x="154" y="72"/>
                </a:cxn>
                <a:cxn ang="0">
                  <a:pos x="154" y="72"/>
                </a:cxn>
                <a:cxn ang="0">
                  <a:pos x="105" y="90"/>
                </a:cxn>
                <a:cxn ang="0">
                  <a:pos x="66" y="104"/>
                </a:cxn>
                <a:cxn ang="0">
                  <a:pos x="66" y="104"/>
                </a:cxn>
                <a:cxn ang="0">
                  <a:pos x="49" y="109"/>
                </a:cxn>
                <a:cxn ang="0">
                  <a:pos x="33" y="109"/>
                </a:cxn>
                <a:cxn ang="0">
                  <a:pos x="22" y="104"/>
                </a:cxn>
                <a:cxn ang="0">
                  <a:pos x="11" y="100"/>
                </a:cxn>
                <a:cxn ang="0">
                  <a:pos x="5" y="86"/>
                </a:cxn>
                <a:cxn ang="0">
                  <a:pos x="0" y="77"/>
                </a:cxn>
                <a:cxn ang="0">
                  <a:pos x="0" y="63"/>
                </a:cxn>
                <a:cxn ang="0">
                  <a:pos x="5" y="50"/>
                </a:cxn>
                <a:cxn ang="0">
                  <a:pos x="5" y="50"/>
                </a:cxn>
                <a:cxn ang="0">
                  <a:pos x="11" y="50"/>
                </a:cxn>
                <a:cxn ang="0">
                  <a:pos x="11" y="50"/>
                </a:cxn>
                <a:cxn ang="0">
                  <a:pos x="16" y="63"/>
                </a:cxn>
                <a:cxn ang="0">
                  <a:pos x="33" y="72"/>
                </a:cxn>
                <a:cxn ang="0">
                  <a:pos x="38" y="72"/>
                </a:cxn>
                <a:cxn ang="0">
                  <a:pos x="55" y="72"/>
                </a:cxn>
                <a:cxn ang="0">
                  <a:pos x="55" y="72"/>
                </a:cxn>
                <a:cxn ang="0">
                  <a:pos x="77" y="63"/>
                </a:cxn>
                <a:cxn ang="0">
                  <a:pos x="94" y="54"/>
                </a:cxn>
                <a:cxn ang="0">
                  <a:pos x="116" y="36"/>
                </a:cxn>
                <a:cxn ang="0">
                  <a:pos x="154" y="13"/>
                </a:cxn>
                <a:cxn ang="0">
                  <a:pos x="154" y="13"/>
                </a:cxn>
              </a:cxnLst>
              <a:rect l="0" t="0" r="r" b="b"/>
              <a:pathLst>
                <a:path w="386" h="340">
                  <a:moveTo>
                    <a:pt x="154" y="13"/>
                  </a:moveTo>
                  <a:lnTo>
                    <a:pt x="154" y="13"/>
                  </a:lnTo>
                  <a:lnTo>
                    <a:pt x="176" y="4"/>
                  </a:lnTo>
                  <a:lnTo>
                    <a:pt x="204" y="0"/>
                  </a:lnTo>
                  <a:lnTo>
                    <a:pt x="226" y="4"/>
                  </a:lnTo>
                  <a:lnTo>
                    <a:pt x="248" y="13"/>
                  </a:lnTo>
                  <a:lnTo>
                    <a:pt x="276" y="32"/>
                  </a:lnTo>
                  <a:lnTo>
                    <a:pt x="298" y="54"/>
                  </a:lnTo>
                  <a:lnTo>
                    <a:pt x="314" y="81"/>
                  </a:lnTo>
                  <a:lnTo>
                    <a:pt x="331" y="118"/>
                  </a:lnTo>
                  <a:lnTo>
                    <a:pt x="331" y="118"/>
                  </a:lnTo>
                  <a:lnTo>
                    <a:pt x="353" y="172"/>
                  </a:lnTo>
                  <a:lnTo>
                    <a:pt x="370" y="222"/>
                  </a:lnTo>
                  <a:lnTo>
                    <a:pt x="381" y="294"/>
                  </a:lnTo>
                  <a:lnTo>
                    <a:pt x="386" y="330"/>
                  </a:lnTo>
                  <a:lnTo>
                    <a:pt x="386" y="340"/>
                  </a:lnTo>
                  <a:lnTo>
                    <a:pt x="386" y="340"/>
                  </a:lnTo>
                  <a:lnTo>
                    <a:pt x="370" y="290"/>
                  </a:lnTo>
                  <a:lnTo>
                    <a:pt x="353" y="240"/>
                  </a:lnTo>
                  <a:lnTo>
                    <a:pt x="326" y="190"/>
                  </a:lnTo>
                  <a:lnTo>
                    <a:pt x="298" y="136"/>
                  </a:lnTo>
                  <a:lnTo>
                    <a:pt x="276" y="118"/>
                  </a:lnTo>
                  <a:lnTo>
                    <a:pt x="254" y="95"/>
                  </a:lnTo>
                  <a:lnTo>
                    <a:pt x="232" y="81"/>
                  </a:lnTo>
                  <a:lnTo>
                    <a:pt x="210" y="72"/>
                  </a:lnTo>
                  <a:lnTo>
                    <a:pt x="182" y="68"/>
                  </a:lnTo>
                  <a:lnTo>
                    <a:pt x="154" y="72"/>
                  </a:lnTo>
                  <a:lnTo>
                    <a:pt x="154" y="72"/>
                  </a:lnTo>
                  <a:lnTo>
                    <a:pt x="105" y="90"/>
                  </a:lnTo>
                  <a:lnTo>
                    <a:pt x="66" y="104"/>
                  </a:lnTo>
                  <a:lnTo>
                    <a:pt x="66" y="104"/>
                  </a:lnTo>
                  <a:lnTo>
                    <a:pt x="49" y="109"/>
                  </a:lnTo>
                  <a:lnTo>
                    <a:pt x="33" y="109"/>
                  </a:lnTo>
                  <a:lnTo>
                    <a:pt x="22" y="104"/>
                  </a:lnTo>
                  <a:lnTo>
                    <a:pt x="11" y="100"/>
                  </a:lnTo>
                  <a:lnTo>
                    <a:pt x="5" y="86"/>
                  </a:lnTo>
                  <a:lnTo>
                    <a:pt x="0" y="77"/>
                  </a:lnTo>
                  <a:lnTo>
                    <a:pt x="0" y="63"/>
                  </a:lnTo>
                  <a:lnTo>
                    <a:pt x="5" y="50"/>
                  </a:lnTo>
                  <a:lnTo>
                    <a:pt x="5" y="50"/>
                  </a:lnTo>
                  <a:lnTo>
                    <a:pt x="11" y="50"/>
                  </a:lnTo>
                  <a:lnTo>
                    <a:pt x="11" y="50"/>
                  </a:lnTo>
                  <a:lnTo>
                    <a:pt x="16" y="63"/>
                  </a:lnTo>
                  <a:lnTo>
                    <a:pt x="33" y="72"/>
                  </a:lnTo>
                  <a:lnTo>
                    <a:pt x="38" y="72"/>
                  </a:lnTo>
                  <a:lnTo>
                    <a:pt x="55" y="72"/>
                  </a:lnTo>
                  <a:lnTo>
                    <a:pt x="55" y="72"/>
                  </a:lnTo>
                  <a:lnTo>
                    <a:pt x="77" y="63"/>
                  </a:lnTo>
                  <a:lnTo>
                    <a:pt x="94" y="54"/>
                  </a:lnTo>
                  <a:lnTo>
                    <a:pt x="116" y="36"/>
                  </a:lnTo>
                  <a:lnTo>
                    <a:pt x="154" y="13"/>
                  </a:lnTo>
                  <a:lnTo>
                    <a:pt x="154" y="13"/>
                  </a:lnTo>
                  <a:close/>
                </a:path>
              </a:pathLst>
            </a:custGeom>
            <a:solidFill>
              <a:srgbClr val="EE7D2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04" name="Freeform 44"/>
            <p:cNvSpPr>
              <a:spLocks/>
            </p:cNvSpPr>
            <p:nvPr/>
          </p:nvSpPr>
          <p:spPr bwMode="auto">
            <a:xfrm>
              <a:off x="762" y="2549"/>
              <a:ext cx="276" cy="91"/>
            </a:xfrm>
            <a:custGeom>
              <a:avLst/>
              <a:gdLst/>
              <a:ahLst/>
              <a:cxnLst>
                <a:cxn ang="0">
                  <a:pos x="6" y="82"/>
                </a:cxn>
                <a:cxn ang="0">
                  <a:pos x="6" y="82"/>
                </a:cxn>
                <a:cxn ang="0">
                  <a:pos x="17" y="68"/>
                </a:cxn>
                <a:cxn ang="0">
                  <a:pos x="50" y="37"/>
                </a:cxn>
                <a:cxn ang="0">
                  <a:pos x="72" y="23"/>
                </a:cxn>
                <a:cxn ang="0">
                  <a:pos x="94" y="9"/>
                </a:cxn>
                <a:cxn ang="0">
                  <a:pos x="121" y="0"/>
                </a:cxn>
                <a:cxn ang="0">
                  <a:pos x="149" y="0"/>
                </a:cxn>
                <a:cxn ang="0">
                  <a:pos x="149" y="0"/>
                </a:cxn>
                <a:cxn ang="0">
                  <a:pos x="204" y="14"/>
                </a:cxn>
                <a:cxn ang="0">
                  <a:pos x="237" y="23"/>
                </a:cxn>
                <a:cxn ang="0">
                  <a:pos x="260" y="37"/>
                </a:cxn>
                <a:cxn ang="0">
                  <a:pos x="271" y="46"/>
                </a:cxn>
                <a:cxn ang="0">
                  <a:pos x="271" y="46"/>
                </a:cxn>
                <a:cxn ang="0">
                  <a:pos x="276" y="50"/>
                </a:cxn>
                <a:cxn ang="0">
                  <a:pos x="271" y="55"/>
                </a:cxn>
                <a:cxn ang="0">
                  <a:pos x="265" y="59"/>
                </a:cxn>
                <a:cxn ang="0">
                  <a:pos x="254" y="59"/>
                </a:cxn>
                <a:cxn ang="0">
                  <a:pos x="254" y="59"/>
                </a:cxn>
                <a:cxn ang="0">
                  <a:pos x="188" y="59"/>
                </a:cxn>
                <a:cxn ang="0">
                  <a:pos x="138" y="64"/>
                </a:cxn>
                <a:cxn ang="0">
                  <a:pos x="94" y="73"/>
                </a:cxn>
                <a:cxn ang="0">
                  <a:pos x="94" y="73"/>
                </a:cxn>
                <a:cxn ang="0">
                  <a:pos x="55" y="82"/>
                </a:cxn>
                <a:cxn ang="0">
                  <a:pos x="28" y="86"/>
                </a:cxn>
                <a:cxn ang="0">
                  <a:pos x="0" y="91"/>
                </a:cxn>
                <a:cxn ang="0">
                  <a:pos x="0" y="91"/>
                </a:cxn>
                <a:cxn ang="0">
                  <a:pos x="6" y="82"/>
                </a:cxn>
                <a:cxn ang="0">
                  <a:pos x="6" y="82"/>
                </a:cxn>
              </a:cxnLst>
              <a:rect l="0" t="0" r="r" b="b"/>
              <a:pathLst>
                <a:path w="276" h="91">
                  <a:moveTo>
                    <a:pt x="6" y="82"/>
                  </a:moveTo>
                  <a:lnTo>
                    <a:pt x="6" y="82"/>
                  </a:lnTo>
                  <a:lnTo>
                    <a:pt x="17" y="68"/>
                  </a:lnTo>
                  <a:lnTo>
                    <a:pt x="50" y="37"/>
                  </a:lnTo>
                  <a:lnTo>
                    <a:pt x="72" y="23"/>
                  </a:lnTo>
                  <a:lnTo>
                    <a:pt x="94" y="9"/>
                  </a:lnTo>
                  <a:lnTo>
                    <a:pt x="121" y="0"/>
                  </a:lnTo>
                  <a:lnTo>
                    <a:pt x="149" y="0"/>
                  </a:lnTo>
                  <a:lnTo>
                    <a:pt x="149" y="0"/>
                  </a:lnTo>
                  <a:lnTo>
                    <a:pt x="204" y="14"/>
                  </a:lnTo>
                  <a:lnTo>
                    <a:pt x="237" y="23"/>
                  </a:lnTo>
                  <a:lnTo>
                    <a:pt x="260" y="37"/>
                  </a:lnTo>
                  <a:lnTo>
                    <a:pt x="271" y="46"/>
                  </a:lnTo>
                  <a:lnTo>
                    <a:pt x="271" y="46"/>
                  </a:lnTo>
                  <a:lnTo>
                    <a:pt x="276" y="50"/>
                  </a:lnTo>
                  <a:lnTo>
                    <a:pt x="271" y="55"/>
                  </a:lnTo>
                  <a:lnTo>
                    <a:pt x="265" y="59"/>
                  </a:lnTo>
                  <a:lnTo>
                    <a:pt x="254" y="59"/>
                  </a:lnTo>
                  <a:lnTo>
                    <a:pt x="254" y="59"/>
                  </a:lnTo>
                  <a:lnTo>
                    <a:pt x="188" y="59"/>
                  </a:lnTo>
                  <a:lnTo>
                    <a:pt x="138" y="64"/>
                  </a:lnTo>
                  <a:lnTo>
                    <a:pt x="94" y="73"/>
                  </a:lnTo>
                  <a:lnTo>
                    <a:pt x="94" y="73"/>
                  </a:lnTo>
                  <a:lnTo>
                    <a:pt x="55" y="82"/>
                  </a:lnTo>
                  <a:lnTo>
                    <a:pt x="28" y="86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6" y="82"/>
                  </a:lnTo>
                  <a:lnTo>
                    <a:pt x="6" y="82"/>
                  </a:lnTo>
                  <a:close/>
                </a:path>
              </a:pathLst>
            </a:custGeom>
            <a:solidFill>
              <a:srgbClr val="FFC4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05" name="Freeform 45"/>
            <p:cNvSpPr>
              <a:spLocks/>
            </p:cNvSpPr>
            <p:nvPr/>
          </p:nvSpPr>
          <p:spPr bwMode="auto">
            <a:xfrm>
              <a:off x="663" y="2653"/>
              <a:ext cx="574" cy="648"/>
            </a:xfrm>
            <a:custGeom>
              <a:avLst/>
              <a:gdLst/>
              <a:ahLst/>
              <a:cxnLst>
                <a:cxn ang="0">
                  <a:pos x="408" y="648"/>
                </a:cxn>
                <a:cxn ang="0">
                  <a:pos x="408" y="648"/>
                </a:cxn>
                <a:cxn ang="0">
                  <a:pos x="441" y="616"/>
                </a:cxn>
                <a:cxn ang="0">
                  <a:pos x="474" y="580"/>
                </a:cxn>
                <a:cxn ang="0">
                  <a:pos x="502" y="539"/>
                </a:cxn>
                <a:cxn ang="0">
                  <a:pos x="530" y="494"/>
                </a:cxn>
                <a:cxn ang="0">
                  <a:pos x="546" y="449"/>
                </a:cxn>
                <a:cxn ang="0">
                  <a:pos x="563" y="399"/>
                </a:cxn>
                <a:cxn ang="0">
                  <a:pos x="574" y="345"/>
                </a:cxn>
                <a:cxn ang="0">
                  <a:pos x="574" y="295"/>
                </a:cxn>
                <a:cxn ang="0">
                  <a:pos x="574" y="295"/>
                </a:cxn>
                <a:cxn ang="0">
                  <a:pos x="574" y="263"/>
                </a:cxn>
                <a:cxn ang="0">
                  <a:pos x="568" y="231"/>
                </a:cxn>
                <a:cxn ang="0">
                  <a:pos x="557" y="200"/>
                </a:cxn>
                <a:cxn ang="0">
                  <a:pos x="546" y="168"/>
                </a:cxn>
                <a:cxn ang="0">
                  <a:pos x="513" y="118"/>
                </a:cxn>
                <a:cxn ang="0">
                  <a:pos x="474" y="73"/>
                </a:cxn>
                <a:cxn ang="0">
                  <a:pos x="430" y="41"/>
                </a:cxn>
                <a:cxn ang="0">
                  <a:pos x="403" y="28"/>
                </a:cxn>
                <a:cxn ang="0">
                  <a:pos x="375" y="14"/>
                </a:cxn>
                <a:cxn ang="0">
                  <a:pos x="347" y="9"/>
                </a:cxn>
                <a:cxn ang="0">
                  <a:pos x="320" y="5"/>
                </a:cxn>
                <a:cxn ang="0">
                  <a:pos x="292" y="0"/>
                </a:cxn>
                <a:cxn ang="0">
                  <a:pos x="265" y="0"/>
                </a:cxn>
                <a:cxn ang="0">
                  <a:pos x="265" y="0"/>
                </a:cxn>
                <a:cxn ang="0">
                  <a:pos x="237" y="5"/>
                </a:cxn>
                <a:cxn ang="0">
                  <a:pos x="209" y="14"/>
                </a:cxn>
                <a:cxn ang="0">
                  <a:pos x="182" y="28"/>
                </a:cxn>
                <a:cxn ang="0">
                  <a:pos x="160" y="41"/>
                </a:cxn>
                <a:cxn ang="0">
                  <a:pos x="138" y="59"/>
                </a:cxn>
                <a:cxn ang="0">
                  <a:pos x="110" y="77"/>
                </a:cxn>
                <a:cxn ang="0">
                  <a:pos x="71" y="127"/>
                </a:cxn>
                <a:cxn ang="0">
                  <a:pos x="38" y="182"/>
                </a:cxn>
                <a:cxn ang="0">
                  <a:pos x="16" y="245"/>
                </a:cxn>
                <a:cxn ang="0">
                  <a:pos x="0" y="313"/>
                </a:cxn>
                <a:cxn ang="0">
                  <a:pos x="0" y="381"/>
                </a:cxn>
                <a:cxn ang="0">
                  <a:pos x="0" y="381"/>
                </a:cxn>
                <a:cxn ang="0">
                  <a:pos x="5" y="449"/>
                </a:cxn>
                <a:cxn ang="0">
                  <a:pos x="27" y="508"/>
                </a:cxn>
                <a:cxn ang="0">
                  <a:pos x="55" y="562"/>
                </a:cxn>
                <a:cxn ang="0">
                  <a:pos x="88" y="612"/>
                </a:cxn>
                <a:cxn ang="0">
                  <a:pos x="88" y="612"/>
                </a:cxn>
                <a:cxn ang="0">
                  <a:pos x="127" y="598"/>
                </a:cxn>
                <a:cxn ang="0">
                  <a:pos x="176" y="594"/>
                </a:cxn>
                <a:cxn ang="0">
                  <a:pos x="226" y="594"/>
                </a:cxn>
                <a:cxn ang="0">
                  <a:pos x="254" y="594"/>
                </a:cxn>
                <a:cxn ang="0">
                  <a:pos x="281" y="598"/>
                </a:cxn>
                <a:cxn ang="0">
                  <a:pos x="281" y="598"/>
                </a:cxn>
                <a:cxn ang="0">
                  <a:pos x="347" y="621"/>
                </a:cxn>
                <a:cxn ang="0">
                  <a:pos x="386" y="634"/>
                </a:cxn>
                <a:cxn ang="0">
                  <a:pos x="408" y="644"/>
                </a:cxn>
                <a:cxn ang="0">
                  <a:pos x="408" y="644"/>
                </a:cxn>
                <a:cxn ang="0">
                  <a:pos x="408" y="648"/>
                </a:cxn>
                <a:cxn ang="0">
                  <a:pos x="408" y="648"/>
                </a:cxn>
              </a:cxnLst>
              <a:rect l="0" t="0" r="r" b="b"/>
              <a:pathLst>
                <a:path w="574" h="648">
                  <a:moveTo>
                    <a:pt x="408" y="648"/>
                  </a:moveTo>
                  <a:lnTo>
                    <a:pt x="408" y="648"/>
                  </a:lnTo>
                  <a:lnTo>
                    <a:pt x="441" y="616"/>
                  </a:lnTo>
                  <a:lnTo>
                    <a:pt x="474" y="580"/>
                  </a:lnTo>
                  <a:lnTo>
                    <a:pt x="502" y="539"/>
                  </a:lnTo>
                  <a:lnTo>
                    <a:pt x="530" y="494"/>
                  </a:lnTo>
                  <a:lnTo>
                    <a:pt x="546" y="449"/>
                  </a:lnTo>
                  <a:lnTo>
                    <a:pt x="563" y="399"/>
                  </a:lnTo>
                  <a:lnTo>
                    <a:pt x="574" y="345"/>
                  </a:lnTo>
                  <a:lnTo>
                    <a:pt x="574" y="295"/>
                  </a:lnTo>
                  <a:lnTo>
                    <a:pt x="574" y="295"/>
                  </a:lnTo>
                  <a:lnTo>
                    <a:pt x="574" y="263"/>
                  </a:lnTo>
                  <a:lnTo>
                    <a:pt x="568" y="231"/>
                  </a:lnTo>
                  <a:lnTo>
                    <a:pt x="557" y="200"/>
                  </a:lnTo>
                  <a:lnTo>
                    <a:pt x="546" y="168"/>
                  </a:lnTo>
                  <a:lnTo>
                    <a:pt x="513" y="118"/>
                  </a:lnTo>
                  <a:lnTo>
                    <a:pt x="474" y="73"/>
                  </a:lnTo>
                  <a:lnTo>
                    <a:pt x="430" y="41"/>
                  </a:lnTo>
                  <a:lnTo>
                    <a:pt x="403" y="28"/>
                  </a:lnTo>
                  <a:lnTo>
                    <a:pt x="375" y="14"/>
                  </a:lnTo>
                  <a:lnTo>
                    <a:pt x="347" y="9"/>
                  </a:lnTo>
                  <a:lnTo>
                    <a:pt x="320" y="5"/>
                  </a:lnTo>
                  <a:lnTo>
                    <a:pt x="292" y="0"/>
                  </a:lnTo>
                  <a:lnTo>
                    <a:pt x="265" y="0"/>
                  </a:lnTo>
                  <a:lnTo>
                    <a:pt x="265" y="0"/>
                  </a:lnTo>
                  <a:lnTo>
                    <a:pt x="237" y="5"/>
                  </a:lnTo>
                  <a:lnTo>
                    <a:pt x="209" y="14"/>
                  </a:lnTo>
                  <a:lnTo>
                    <a:pt x="182" y="28"/>
                  </a:lnTo>
                  <a:lnTo>
                    <a:pt x="160" y="41"/>
                  </a:lnTo>
                  <a:lnTo>
                    <a:pt x="138" y="59"/>
                  </a:lnTo>
                  <a:lnTo>
                    <a:pt x="110" y="77"/>
                  </a:lnTo>
                  <a:lnTo>
                    <a:pt x="71" y="127"/>
                  </a:lnTo>
                  <a:lnTo>
                    <a:pt x="38" y="182"/>
                  </a:lnTo>
                  <a:lnTo>
                    <a:pt x="16" y="245"/>
                  </a:lnTo>
                  <a:lnTo>
                    <a:pt x="0" y="313"/>
                  </a:lnTo>
                  <a:lnTo>
                    <a:pt x="0" y="381"/>
                  </a:lnTo>
                  <a:lnTo>
                    <a:pt x="0" y="381"/>
                  </a:lnTo>
                  <a:lnTo>
                    <a:pt x="5" y="449"/>
                  </a:lnTo>
                  <a:lnTo>
                    <a:pt x="27" y="508"/>
                  </a:lnTo>
                  <a:lnTo>
                    <a:pt x="55" y="562"/>
                  </a:lnTo>
                  <a:lnTo>
                    <a:pt x="88" y="612"/>
                  </a:lnTo>
                  <a:lnTo>
                    <a:pt x="88" y="612"/>
                  </a:lnTo>
                  <a:lnTo>
                    <a:pt x="127" y="598"/>
                  </a:lnTo>
                  <a:lnTo>
                    <a:pt x="176" y="594"/>
                  </a:lnTo>
                  <a:lnTo>
                    <a:pt x="226" y="594"/>
                  </a:lnTo>
                  <a:lnTo>
                    <a:pt x="254" y="594"/>
                  </a:lnTo>
                  <a:lnTo>
                    <a:pt x="281" y="598"/>
                  </a:lnTo>
                  <a:lnTo>
                    <a:pt x="281" y="598"/>
                  </a:lnTo>
                  <a:lnTo>
                    <a:pt x="347" y="621"/>
                  </a:lnTo>
                  <a:lnTo>
                    <a:pt x="386" y="634"/>
                  </a:lnTo>
                  <a:lnTo>
                    <a:pt x="408" y="644"/>
                  </a:lnTo>
                  <a:lnTo>
                    <a:pt x="408" y="644"/>
                  </a:lnTo>
                  <a:lnTo>
                    <a:pt x="408" y="648"/>
                  </a:lnTo>
                  <a:lnTo>
                    <a:pt x="408" y="648"/>
                  </a:lnTo>
                  <a:close/>
                </a:path>
              </a:pathLst>
            </a:custGeom>
            <a:solidFill>
              <a:srgbClr val="FFCD0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06" name="Freeform 46"/>
            <p:cNvSpPr>
              <a:spLocks/>
            </p:cNvSpPr>
            <p:nvPr/>
          </p:nvSpPr>
          <p:spPr bwMode="auto">
            <a:xfrm>
              <a:off x="663" y="2662"/>
              <a:ext cx="502" cy="625"/>
            </a:xfrm>
            <a:custGeom>
              <a:avLst/>
              <a:gdLst/>
              <a:ahLst/>
              <a:cxnLst>
                <a:cxn ang="0">
                  <a:pos x="243" y="0"/>
                </a:cxn>
                <a:cxn ang="0">
                  <a:pos x="243" y="0"/>
                </a:cxn>
                <a:cxn ang="0">
                  <a:pos x="270" y="0"/>
                </a:cxn>
                <a:cxn ang="0">
                  <a:pos x="292" y="5"/>
                </a:cxn>
                <a:cxn ang="0">
                  <a:pos x="320" y="10"/>
                </a:cxn>
                <a:cxn ang="0">
                  <a:pos x="342" y="19"/>
                </a:cxn>
                <a:cxn ang="0">
                  <a:pos x="364" y="32"/>
                </a:cxn>
                <a:cxn ang="0">
                  <a:pos x="386" y="46"/>
                </a:cxn>
                <a:cxn ang="0">
                  <a:pos x="425" y="82"/>
                </a:cxn>
                <a:cxn ang="0">
                  <a:pos x="458" y="132"/>
                </a:cxn>
                <a:cxn ang="0">
                  <a:pos x="480" y="186"/>
                </a:cxn>
                <a:cxn ang="0">
                  <a:pos x="497" y="250"/>
                </a:cxn>
                <a:cxn ang="0">
                  <a:pos x="502" y="318"/>
                </a:cxn>
                <a:cxn ang="0">
                  <a:pos x="502" y="318"/>
                </a:cxn>
                <a:cxn ang="0">
                  <a:pos x="502" y="363"/>
                </a:cxn>
                <a:cxn ang="0">
                  <a:pos x="497" y="408"/>
                </a:cxn>
                <a:cxn ang="0">
                  <a:pos x="486" y="453"/>
                </a:cxn>
                <a:cxn ang="0">
                  <a:pos x="474" y="494"/>
                </a:cxn>
                <a:cxn ang="0">
                  <a:pos x="452" y="530"/>
                </a:cxn>
                <a:cxn ang="0">
                  <a:pos x="436" y="567"/>
                </a:cxn>
                <a:cxn ang="0">
                  <a:pos x="408" y="598"/>
                </a:cxn>
                <a:cxn ang="0">
                  <a:pos x="381" y="625"/>
                </a:cxn>
                <a:cxn ang="0">
                  <a:pos x="381" y="625"/>
                </a:cxn>
                <a:cxn ang="0">
                  <a:pos x="347" y="612"/>
                </a:cxn>
                <a:cxn ang="0">
                  <a:pos x="281" y="589"/>
                </a:cxn>
                <a:cxn ang="0">
                  <a:pos x="281" y="589"/>
                </a:cxn>
                <a:cxn ang="0">
                  <a:pos x="254" y="585"/>
                </a:cxn>
                <a:cxn ang="0">
                  <a:pos x="226" y="585"/>
                </a:cxn>
                <a:cxn ang="0">
                  <a:pos x="171" y="585"/>
                </a:cxn>
                <a:cxn ang="0">
                  <a:pos x="121" y="594"/>
                </a:cxn>
                <a:cxn ang="0">
                  <a:pos x="82" y="603"/>
                </a:cxn>
                <a:cxn ang="0">
                  <a:pos x="82" y="603"/>
                </a:cxn>
                <a:cxn ang="0">
                  <a:pos x="49" y="558"/>
                </a:cxn>
                <a:cxn ang="0">
                  <a:pos x="22" y="499"/>
                </a:cxn>
                <a:cxn ang="0">
                  <a:pos x="5" y="440"/>
                </a:cxn>
                <a:cxn ang="0">
                  <a:pos x="0" y="367"/>
                </a:cxn>
                <a:cxn ang="0">
                  <a:pos x="0" y="367"/>
                </a:cxn>
                <a:cxn ang="0">
                  <a:pos x="0" y="299"/>
                </a:cxn>
                <a:cxn ang="0">
                  <a:pos x="16" y="236"/>
                </a:cxn>
                <a:cxn ang="0">
                  <a:pos x="38" y="173"/>
                </a:cxn>
                <a:cxn ang="0">
                  <a:pos x="66" y="123"/>
                </a:cxn>
                <a:cxn ang="0">
                  <a:pos x="105" y="77"/>
                </a:cxn>
                <a:cxn ang="0">
                  <a:pos x="143" y="41"/>
                </a:cxn>
                <a:cxn ang="0">
                  <a:pos x="165" y="28"/>
                </a:cxn>
                <a:cxn ang="0">
                  <a:pos x="193" y="14"/>
                </a:cxn>
                <a:cxn ang="0">
                  <a:pos x="215" y="5"/>
                </a:cxn>
                <a:cxn ang="0">
                  <a:pos x="243" y="0"/>
                </a:cxn>
                <a:cxn ang="0">
                  <a:pos x="243" y="0"/>
                </a:cxn>
              </a:cxnLst>
              <a:rect l="0" t="0" r="r" b="b"/>
              <a:pathLst>
                <a:path w="502" h="625">
                  <a:moveTo>
                    <a:pt x="243" y="0"/>
                  </a:moveTo>
                  <a:lnTo>
                    <a:pt x="243" y="0"/>
                  </a:lnTo>
                  <a:lnTo>
                    <a:pt x="270" y="0"/>
                  </a:lnTo>
                  <a:lnTo>
                    <a:pt x="292" y="5"/>
                  </a:lnTo>
                  <a:lnTo>
                    <a:pt x="320" y="10"/>
                  </a:lnTo>
                  <a:lnTo>
                    <a:pt x="342" y="19"/>
                  </a:lnTo>
                  <a:lnTo>
                    <a:pt x="364" y="32"/>
                  </a:lnTo>
                  <a:lnTo>
                    <a:pt x="386" y="46"/>
                  </a:lnTo>
                  <a:lnTo>
                    <a:pt x="425" y="82"/>
                  </a:lnTo>
                  <a:lnTo>
                    <a:pt x="458" y="132"/>
                  </a:lnTo>
                  <a:lnTo>
                    <a:pt x="480" y="186"/>
                  </a:lnTo>
                  <a:lnTo>
                    <a:pt x="497" y="250"/>
                  </a:lnTo>
                  <a:lnTo>
                    <a:pt x="502" y="318"/>
                  </a:lnTo>
                  <a:lnTo>
                    <a:pt x="502" y="318"/>
                  </a:lnTo>
                  <a:lnTo>
                    <a:pt x="502" y="363"/>
                  </a:lnTo>
                  <a:lnTo>
                    <a:pt x="497" y="408"/>
                  </a:lnTo>
                  <a:lnTo>
                    <a:pt x="486" y="453"/>
                  </a:lnTo>
                  <a:lnTo>
                    <a:pt x="474" y="494"/>
                  </a:lnTo>
                  <a:lnTo>
                    <a:pt x="452" y="530"/>
                  </a:lnTo>
                  <a:lnTo>
                    <a:pt x="436" y="567"/>
                  </a:lnTo>
                  <a:lnTo>
                    <a:pt x="408" y="598"/>
                  </a:lnTo>
                  <a:lnTo>
                    <a:pt x="381" y="625"/>
                  </a:lnTo>
                  <a:lnTo>
                    <a:pt x="381" y="625"/>
                  </a:lnTo>
                  <a:lnTo>
                    <a:pt x="347" y="612"/>
                  </a:lnTo>
                  <a:lnTo>
                    <a:pt x="281" y="589"/>
                  </a:lnTo>
                  <a:lnTo>
                    <a:pt x="281" y="589"/>
                  </a:lnTo>
                  <a:lnTo>
                    <a:pt x="254" y="585"/>
                  </a:lnTo>
                  <a:lnTo>
                    <a:pt x="226" y="585"/>
                  </a:lnTo>
                  <a:lnTo>
                    <a:pt x="171" y="585"/>
                  </a:lnTo>
                  <a:lnTo>
                    <a:pt x="121" y="594"/>
                  </a:lnTo>
                  <a:lnTo>
                    <a:pt x="82" y="603"/>
                  </a:lnTo>
                  <a:lnTo>
                    <a:pt x="82" y="603"/>
                  </a:lnTo>
                  <a:lnTo>
                    <a:pt x="49" y="558"/>
                  </a:lnTo>
                  <a:lnTo>
                    <a:pt x="22" y="499"/>
                  </a:lnTo>
                  <a:lnTo>
                    <a:pt x="5" y="440"/>
                  </a:lnTo>
                  <a:lnTo>
                    <a:pt x="0" y="367"/>
                  </a:lnTo>
                  <a:lnTo>
                    <a:pt x="0" y="367"/>
                  </a:lnTo>
                  <a:lnTo>
                    <a:pt x="0" y="299"/>
                  </a:lnTo>
                  <a:lnTo>
                    <a:pt x="16" y="236"/>
                  </a:lnTo>
                  <a:lnTo>
                    <a:pt x="38" y="173"/>
                  </a:lnTo>
                  <a:lnTo>
                    <a:pt x="66" y="123"/>
                  </a:lnTo>
                  <a:lnTo>
                    <a:pt x="105" y="77"/>
                  </a:lnTo>
                  <a:lnTo>
                    <a:pt x="143" y="41"/>
                  </a:lnTo>
                  <a:lnTo>
                    <a:pt x="165" y="28"/>
                  </a:lnTo>
                  <a:lnTo>
                    <a:pt x="193" y="14"/>
                  </a:lnTo>
                  <a:lnTo>
                    <a:pt x="215" y="5"/>
                  </a:lnTo>
                  <a:lnTo>
                    <a:pt x="243" y="0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F68B1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07" name="Freeform 47"/>
            <p:cNvSpPr>
              <a:spLocks/>
            </p:cNvSpPr>
            <p:nvPr/>
          </p:nvSpPr>
          <p:spPr bwMode="auto">
            <a:xfrm>
              <a:off x="690" y="2699"/>
              <a:ext cx="442" cy="575"/>
            </a:xfrm>
            <a:custGeom>
              <a:avLst/>
              <a:gdLst/>
              <a:ahLst/>
              <a:cxnLst>
                <a:cxn ang="0">
                  <a:pos x="227" y="0"/>
                </a:cxn>
                <a:cxn ang="0">
                  <a:pos x="227" y="0"/>
                </a:cxn>
                <a:cxn ang="0">
                  <a:pos x="249" y="4"/>
                </a:cxn>
                <a:cxn ang="0">
                  <a:pos x="271" y="9"/>
                </a:cxn>
                <a:cxn ang="0">
                  <a:pos x="293" y="13"/>
                </a:cxn>
                <a:cxn ang="0">
                  <a:pos x="315" y="27"/>
                </a:cxn>
                <a:cxn ang="0">
                  <a:pos x="348" y="54"/>
                </a:cxn>
                <a:cxn ang="0">
                  <a:pos x="381" y="90"/>
                </a:cxn>
                <a:cxn ang="0">
                  <a:pos x="409" y="136"/>
                </a:cxn>
                <a:cxn ang="0">
                  <a:pos x="425" y="185"/>
                </a:cxn>
                <a:cxn ang="0">
                  <a:pos x="442" y="244"/>
                </a:cxn>
                <a:cxn ang="0">
                  <a:pos x="442" y="308"/>
                </a:cxn>
                <a:cxn ang="0">
                  <a:pos x="442" y="308"/>
                </a:cxn>
                <a:cxn ang="0">
                  <a:pos x="442" y="348"/>
                </a:cxn>
                <a:cxn ang="0">
                  <a:pos x="431" y="389"/>
                </a:cxn>
                <a:cxn ang="0">
                  <a:pos x="425" y="430"/>
                </a:cxn>
                <a:cxn ang="0">
                  <a:pos x="409" y="466"/>
                </a:cxn>
                <a:cxn ang="0">
                  <a:pos x="392" y="498"/>
                </a:cxn>
                <a:cxn ang="0">
                  <a:pos x="370" y="530"/>
                </a:cxn>
                <a:cxn ang="0">
                  <a:pos x="348" y="552"/>
                </a:cxn>
                <a:cxn ang="0">
                  <a:pos x="326" y="575"/>
                </a:cxn>
                <a:cxn ang="0">
                  <a:pos x="326" y="575"/>
                </a:cxn>
                <a:cxn ang="0">
                  <a:pos x="254" y="552"/>
                </a:cxn>
                <a:cxn ang="0">
                  <a:pos x="254" y="552"/>
                </a:cxn>
                <a:cxn ang="0">
                  <a:pos x="210" y="548"/>
                </a:cxn>
                <a:cxn ang="0">
                  <a:pos x="166" y="548"/>
                </a:cxn>
                <a:cxn ang="0">
                  <a:pos x="127" y="548"/>
                </a:cxn>
                <a:cxn ang="0">
                  <a:pos x="89" y="557"/>
                </a:cxn>
                <a:cxn ang="0">
                  <a:pos x="89" y="557"/>
                </a:cxn>
                <a:cxn ang="0">
                  <a:pos x="72" y="534"/>
                </a:cxn>
                <a:cxn ang="0">
                  <a:pos x="50" y="511"/>
                </a:cxn>
                <a:cxn ang="0">
                  <a:pos x="39" y="480"/>
                </a:cxn>
                <a:cxn ang="0">
                  <a:pos x="22" y="453"/>
                </a:cxn>
                <a:cxn ang="0">
                  <a:pos x="11" y="416"/>
                </a:cxn>
                <a:cxn ang="0">
                  <a:pos x="6" y="385"/>
                </a:cxn>
                <a:cxn ang="0">
                  <a:pos x="0" y="348"/>
                </a:cxn>
                <a:cxn ang="0">
                  <a:pos x="0" y="308"/>
                </a:cxn>
                <a:cxn ang="0">
                  <a:pos x="0" y="308"/>
                </a:cxn>
                <a:cxn ang="0">
                  <a:pos x="6" y="249"/>
                </a:cxn>
                <a:cxn ang="0">
                  <a:pos x="22" y="190"/>
                </a:cxn>
                <a:cxn ang="0">
                  <a:pos x="39" y="136"/>
                </a:cxn>
                <a:cxn ang="0">
                  <a:pos x="72" y="90"/>
                </a:cxn>
                <a:cxn ang="0">
                  <a:pos x="105" y="54"/>
                </a:cxn>
                <a:cxn ang="0">
                  <a:pos x="138" y="27"/>
                </a:cxn>
                <a:cxn ang="0">
                  <a:pos x="160" y="13"/>
                </a:cxn>
                <a:cxn ang="0">
                  <a:pos x="182" y="9"/>
                </a:cxn>
                <a:cxn ang="0">
                  <a:pos x="205" y="4"/>
                </a:cxn>
                <a:cxn ang="0">
                  <a:pos x="227" y="0"/>
                </a:cxn>
                <a:cxn ang="0">
                  <a:pos x="227" y="0"/>
                </a:cxn>
              </a:cxnLst>
              <a:rect l="0" t="0" r="r" b="b"/>
              <a:pathLst>
                <a:path w="442" h="575">
                  <a:moveTo>
                    <a:pt x="227" y="0"/>
                  </a:moveTo>
                  <a:lnTo>
                    <a:pt x="227" y="0"/>
                  </a:lnTo>
                  <a:lnTo>
                    <a:pt x="249" y="4"/>
                  </a:lnTo>
                  <a:lnTo>
                    <a:pt x="271" y="9"/>
                  </a:lnTo>
                  <a:lnTo>
                    <a:pt x="293" y="13"/>
                  </a:lnTo>
                  <a:lnTo>
                    <a:pt x="315" y="27"/>
                  </a:lnTo>
                  <a:lnTo>
                    <a:pt x="348" y="54"/>
                  </a:lnTo>
                  <a:lnTo>
                    <a:pt x="381" y="90"/>
                  </a:lnTo>
                  <a:lnTo>
                    <a:pt x="409" y="136"/>
                  </a:lnTo>
                  <a:lnTo>
                    <a:pt x="425" y="185"/>
                  </a:lnTo>
                  <a:lnTo>
                    <a:pt x="442" y="244"/>
                  </a:lnTo>
                  <a:lnTo>
                    <a:pt x="442" y="308"/>
                  </a:lnTo>
                  <a:lnTo>
                    <a:pt x="442" y="308"/>
                  </a:lnTo>
                  <a:lnTo>
                    <a:pt x="442" y="348"/>
                  </a:lnTo>
                  <a:lnTo>
                    <a:pt x="431" y="389"/>
                  </a:lnTo>
                  <a:lnTo>
                    <a:pt x="425" y="430"/>
                  </a:lnTo>
                  <a:lnTo>
                    <a:pt x="409" y="466"/>
                  </a:lnTo>
                  <a:lnTo>
                    <a:pt x="392" y="498"/>
                  </a:lnTo>
                  <a:lnTo>
                    <a:pt x="370" y="530"/>
                  </a:lnTo>
                  <a:lnTo>
                    <a:pt x="348" y="552"/>
                  </a:lnTo>
                  <a:lnTo>
                    <a:pt x="326" y="575"/>
                  </a:lnTo>
                  <a:lnTo>
                    <a:pt x="326" y="575"/>
                  </a:lnTo>
                  <a:lnTo>
                    <a:pt x="254" y="552"/>
                  </a:lnTo>
                  <a:lnTo>
                    <a:pt x="254" y="552"/>
                  </a:lnTo>
                  <a:lnTo>
                    <a:pt x="210" y="548"/>
                  </a:lnTo>
                  <a:lnTo>
                    <a:pt x="166" y="548"/>
                  </a:lnTo>
                  <a:lnTo>
                    <a:pt x="127" y="548"/>
                  </a:lnTo>
                  <a:lnTo>
                    <a:pt x="89" y="557"/>
                  </a:lnTo>
                  <a:lnTo>
                    <a:pt x="89" y="557"/>
                  </a:lnTo>
                  <a:lnTo>
                    <a:pt x="72" y="534"/>
                  </a:lnTo>
                  <a:lnTo>
                    <a:pt x="50" y="511"/>
                  </a:lnTo>
                  <a:lnTo>
                    <a:pt x="39" y="480"/>
                  </a:lnTo>
                  <a:lnTo>
                    <a:pt x="22" y="453"/>
                  </a:lnTo>
                  <a:lnTo>
                    <a:pt x="11" y="416"/>
                  </a:lnTo>
                  <a:lnTo>
                    <a:pt x="6" y="385"/>
                  </a:lnTo>
                  <a:lnTo>
                    <a:pt x="0" y="348"/>
                  </a:lnTo>
                  <a:lnTo>
                    <a:pt x="0" y="308"/>
                  </a:lnTo>
                  <a:lnTo>
                    <a:pt x="0" y="308"/>
                  </a:lnTo>
                  <a:lnTo>
                    <a:pt x="6" y="249"/>
                  </a:lnTo>
                  <a:lnTo>
                    <a:pt x="22" y="190"/>
                  </a:lnTo>
                  <a:lnTo>
                    <a:pt x="39" y="136"/>
                  </a:lnTo>
                  <a:lnTo>
                    <a:pt x="72" y="90"/>
                  </a:lnTo>
                  <a:lnTo>
                    <a:pt x="105" y="54"/>
                  </a:lnTo>
                  <a:lnTo>
                    <a:pt x="138" y="27"/>
                  </a:lnTo>
                  <a:lnTo>
                    <a:pt x="160" y="13"/>
                  </a:lnTo>
                  <a:lnTo>
                    <a:pt x="182" y="9"/>
                  </a:lnTo>
                  <a:lnTo>
                    <a:pt x="205" y="4"/>
                  </a:lnTo>
                  <a:lnTo>
                    <a:pt x="227" y="0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08" name="Freeform 48"/>
            <p:cNvSpPr>
              <a:spLocks/>
            </p:cNvSpPr>
            <p:nvPr/>
          </p:nvSpPr>
          <p:spPr bwMode="auto">
            <a:xfrm>
              <a:off x="690" y="2699"/>
              <a:ext cx="442" cy="348"/>
            </a:xfrm>
            <a:custGeom>
              <a:avLst/>
              <a:gdLst/>
              <a:ahLst/>
              <a:cxnLst>
                <a:cxn ang="0">
                  <a:pos x="227" y="54"/>
                </a:cxn>
                <a:cxn ang="0">
                  <a:pos x="227" y="54"/>
                </a:cxn>
                <a:cxn ang="0">
                  <a:pos x="205" y="59"/>
                </a:cxn>
                <a:cxn ang="0">
                  <a:pos x="182" y="63"/>
                </a:cxn>
                <a:cxn ang="0">
                  <a:pos x="144" y="77"/>
                </a:cxn>
                <a:cxn ang="0">
                  <a:pos x="105" y="104"/>
                </a:cxn>
                <a:cxn ang="0">
                  <a:pos x="72" y="140"/>
                </a:cxn>
                <a:cxn ang="0">
                  <a:pos x="44" y="185"/>
                </a:cxn>
                <a:cxn ang="0">
                  <a:pos x="22" y="235"/>
                </a:cxn>
                <a:cxn ang="0">
                  <a:pos x="11" y="290"/>
                </a:cxn>
                <a:cxn ang="0">
                  <a:pos x="0" y="348"/>
                </a:cxn>
                <a:cxn ang="0">
                  <a:pos x="0" y="348"/>
                </a:cxn>
                <a:cxn ang="0">
                  <a:pos x="0" y="308"/>
                </a:cxn>
                <a:cxn ang="0">
                  <a:pos x="0" y="308"/>
                </a:cxn>
                <a:cxn ang="0">
                  <a:pos x="6" y="249"/>
                </a:cxn>
                <a:cxn ang="0">
                  <a:pos x="22" y="190"/>
                </a:cxn>
                <a:cxn ang="0">
                  <a:pos x="39" y="136"/>
                </a:cxn>
                <a:cxn ang="0">
                  <a:pos x="72" y="90"/>
                </a:cxn>
                <a:cxn ang="0">
                  <a:pos x="105" y="54"/>
                </a:cxn>
                <a:cxn ang="0">
                  <a:pos x="138" y="27"/>
                </a:cxn>
                <a:cxn ang="0">
                  <a:pos x="160" y="13"/>
                </a:cxn>
                <a:cxn ang="0">
                  <a:pos x="182" y="9"/>
                </a:cxn>
                <a:cxn ang="0">
                  <a:pos x="205" y="4"/>
                </a:cxn>
                <a:cxn ang="0">
                  <a:pos x="227" y="0"/>
                </a:cxn>
                <a:cxn ang="0">
                  <a:pos x="227" y="0"/>
                </a:cxn>
                <a:cxn ang="0">
                  <a:pos x="249" y="4"/>
                </a:cxn>
                <a:cxn ang="0">
                  <a:pos x="271" y="9"/>
                </a:cxn>
                <a:cxn ang="0">
                  <a:pos x="293" y="13"/>
                </a:cxn>
                <a:cxn ang="0">
                  <a:pos x="315" y="27"/>
                </a:cxn>
                <a:cxn ang="0">
                  <a:pos x="348" y="54"/>
                </a:cxn>
                <a:cxn ang="0">
                  <a:pos x="381" y="90"/>
                </a:cxn>
                <a:cxn ang="0">
                  <a:pos x="409" y="136"/>
                </a:cxn>
                <a:cxn ang="0">
                  <a:pos x="425" y="185"/>
                </a:cxn>
                <a:cxn ang="0">
                  <a:pos x="442" y="244"/>
                </a:cxn>
                <a:cxn ang="0">
                  <a:pos x="442" y="308"/>
                </a:cxn>
                <a:cxn ang="0">
                  <a:pos x="442" y="308"/>
                </a:cxn>
                <a:cxn ang="0">
                  <a:pos x="442" y="321"/>
                </a:cxn>
                <a:cxn ang="0">
                  <a:pos x="442" y="321"/>
                </a:cxn>
                <a:cxn ang="0">
                  <a:pos x="436" y="267"/>
                </a:cxn>
                <a:cxn ang="0">
                  <a:pos x="420" y="217"/>
                </a:cxn>
                <a:cxn ang="0">
                  <a:pos x="398" y="172"/>
                </a:cxn>
                <a:cxn ang="0">
                  <a:pos x="370" y="131"/>
                </a:cxn>
                <a:cxn ang="0">
                  <a:pos x="343" y="99"/>
                </a:cxn>
                <a:cxn ang="0">
                  <a:pos x="309" y="77"/>
                </a:cxn>
                <a:cxn ang="0">
                  <a:pos x="271" y="59"/>
                </a:cxn>
                <a:cxn ang="0">
                  <a:pos x="227" y="54"/>
                </a:cxn>
                <a:cxn ang="0">
                  <a:pos x="227" y="54"/>
                </a:cxn>
              </a:cxnLst>
              <a:rect l="0" t="0" r="r" b="b"/>
              <a:pathLst>
                <a:path w="442" h="348">
                  <a:moveTo>
                    <a:pt x="227" y="54"/>
                  </a:moveTo>
                  <a:lnTo>
                    <a:pt x="227" y="54"/>
                  </a:lnTo>
                  <a:lnTo>
                    <a:pt x="205" y="59"/>
                  </a:lnTo>
                  <a:lnTo>
                    <a:pt x="182" y="63"/>
                  </a:lnTo>
                  <a:lnTo>
                    <a:pt x="144" y="77"/>
                  </a:lnTo>
                  <a:lnTo>
                    <a:pt x="105" y="104"/>
                  </a:lnTo>
                  <a:lnTo>
                    <a:pt x="72" y="140"/>
                  </a:lnTo>
                  <a:lnTo>
                    <a:pt x="44" y="185"/>
                  </a:lnTo>
                  <a:lnTo>
                    <a:pt x="22" y="235"/>
                  </a:lnTo>
                  <a:lnTo>
                    <a:pt x="11" y="290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0" y="308"/>
                  </a:lnTo>
                  <a:lnTo>
                    <a:pt x="0" y="308"/>
                  </a:lnTo>
                  <a:lnTo>
                    <a:pt x="6" y="249"/>
                  </a:lnTo>
                  <a:lnTo>
                    <a:pt x="22" y="190"/>
                  </a:lnTo>
                  <a:lnTo>
                    <a:pt x="39" y="136"/>
                  </a:lnTo>
                  <a:lnTo>
                    <a:pt x="72" y="90"/>
                  </a:lnTo>
                  <a:lnTo>
                    <a:pt x="105" y="54"/>
                  </a:lnTo>
                  <a:lnTo>
                    <a:pt x="138" y="27"/>
                  </a:lnTo>
                  <a:lnTo>
                    <a:pt x="160" y="13"/>
                  </a:lnTo>
                  <a:lnTo>
                    <a:pt x="182" y="9"/>
                  </a:lnTo>
                  <a:lnTo>
                    <a:pt x="205" y="4"/>
                  </a:lnTo>
                  <a:lnTo>
                    <a:pt x="227" y="0"/>
                  </a:lnTo>
                  <a:lnTo>
                    <a:pt x="227" y="0"/>
                  </a:lnTo>
                  <a:lnTo>
                    <a:pt x="249" y="4"/>
                  </a:lnTo>
                  <a:lnTo>
                    <a:pt x="271" y="9"/>
                  </a:lnTo>
                  <a:lnTo>
                    <a:pt x="293" y="13"/>
                  </a:lnTo>
                  <a:lnTo>
                    <a:pt x="315" y="27"/>
                  </a:lnTo>
                  <a:lnTo>
                    <a:pt x="348" y="54"/>
                  </a:lnTo>
                  <a:lnTo>
                    <a:pt x="381" y="90"/>
                  </a:lnTo>
                  <a:lnTo>
                    <a:pt x="409" y="136"/>
                  </a:lnTo>
                  <a:lnTo>
                    <a:pt x="425" y="185"/>
                  </a:lnTo>
                  <a:lnTo>
                    <a:pt x="442" y="244"/>
                  </a:lnTo>
                  <a:lnTo>
                    <a:pt x="442" y="308"/>
                  </a:lnTo>
                  <a:lnTo>
                    <a:pt x="442" y="308"/>
                  </a:lnTo>
                  <a:lnTo>
                    <a:pt x="442" y="321"/>
                  </a:lnTo>
                  <a:lnTo>
                    <a:pt x="442" y="321"/>
                  </a:lnTo>
                  <a:lnTo>
                    <a:pt x="436" y="267"/>
                  </a:lnTo>
                  <a:lnTo>
                    <a:pt x="420" y="217"/>
                  </a:lnTo>
                  <a:lnTo>
                    <a:pt x="398" y="172"/>
                  </a:lnTo>
                  <a:lnTo>
                    <a:pt x="370" y="131"/>
                  </a:lnTo>
                  <a:lnTo>
                    <a:pt x="343" y="99"/>
                  </a:lnTo>
                  <a:lnTo>
                    <a:pt x="309" y="77"/>
                  </a:lnTo>
                  <a:lnTo>
                    <a:pt x="271" y="59"/>
                  </a:lnTo>
                  <a:lnTo>
                    <a:pt x="227" y="54"/>
                  </a:lnTo>
                  <a:lnTo>
                    <a:pt x="227" y="54"/>
                  </a:lnTo>
                  <a:close/>
                </a:path>
              </a:pathLst>
            </a:custGeom>
            <a:solidFill>
              <a:srgbClr val="E7E8E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09" name="Freeform 49"/>
            <p:cNvSpPr>
              <a:spLocks/>
            </p:cNvSpPr>
            <p:nvPr/>
          </p:nvSpPr>
          <p:spPr bwMode="auto">
            <a:xfrm>
              <a:off x="690" y="2513"/>
              <a:ext cx="442" cy="208"/>
            </a:xfrm>
            <a:custGeom>
              <a:avLst/>
              <a:gdLst/>
              <a:ahLst/>
              <a:cxnLst>
                <a:cxn ang="0">
                  <a:pos x="0" y="208"/>
                </a:cxn>
                <a:cxn ang="0">
                  <a:pos x="0" y="208"/>
                </a:cxn>
                <a:cxn ang="0">
                  <a:pos x="11" y="190"/>
                </a:cxn>
                <a:cxn ang="0">
                  <a:pos x="44" y="145"/>
                </a:cxn>
                <a:cxn ang="0">
                  <a:pos x="66" y="118"/>
                </a:cxn>
                <a:cxn ang="0">
                  <a:pos x="94" y="86"/>
                </a:cxn>
                <a:cxn ang="0">
                  <a:pos x="127" y="59"/>
                </a:cxn>
                <a:cxn ang="0">
                  <a:pos x="160" y="36"/>
                </a:cxn>
                <a:cxn ang="0">
                  <a:pos x="160" y="36"/>
                </a:cxn>
                <a:cxn ang="0">
                  <a:pos x="193" y="18"/>
                </a:cxn>
                <a:cxn ang="0">
                  <a:pos x="232" y="5"/>
                </a:cxn>
                <a:cxn ang="0">
                  <a:pos x="265" y="0"/>
                </a:cxn>
                <a:cxn ang="0">
                  <a:pos x="293" y="0"/>
                </a:cxn>
                <a:cxn ang="0">
                  <a:pos x="326" y="0"/>
                </a:cxn>
                <a:cxn ang="0">
                  <a:pos x="354" y="9"/>
                </a:cxn>
                <a:cxn ang="0">
                  <a:pos x="381" y="18"/>
                </a:cxn>
                <a:cxn ang="0">
                  <a:pos x="398" y="27"/>
                </a:cxn>
                <a:cxn ang="0">
                  <a:pos x="420" y="41"/>
                </a:cxn>
                <a:cxn ang="0">
                  <a:pos x="431" y="54"/>
                </a:cxn>
                <a:cxn ang="0">
                  <a:pos x="436" y="68"/>
                </a:cxn>
                <a:cxn ang="0">
                  <a:pos x="442" y="82"/>
                </a:cxn>
                <a:cxn ang="0">
                  <a:pos x="436" y="91"/>
                </a:cxn>
                <a:cxn ang="0">
                  <a:pos x="425" y="100"/>
                </a:cxn>
                <a:cxn ang="0">
                  <a:pos x="409" y="104"/>
                </a:cxn>
                <a:cxn ang="0">
                  <a:pos x="381" y="109"/>
                </a:cxn>
                <a:cxn ang="0">
                  <a:pos x="381" y="109"/>
                </a:cxn>
                <a:cxn ang="0">
                  <a:pos x="348" y="100"/>
                </a:cxn>
                <a:cxn ang="0">
                  <a:pos x="320" y="86"/>
                </a:cxn>
                <a:cxn ang="0">
                  <a:pos x="276" y="63"/>
                </a:cxn>
                <a:cxn ang="0">
                  <a:pos x="254" y="54"/>
                </a:cxn>
                <a:cxn ang="0">
                  <a:pos x="232" y="54"/>
                </a:cxn>
                <a:cxn ang="0">
                  <a:pos x="205" y="59"/>
                </a:cxn>
                <a:cxn ang="0">
                  <a:pos x="171" y="77"/>
                </a:cxn>
                <a:cxn ang="0">
                  <a:pos x="171" y="77"/>
                </a:cxn>
                <a:cxn ang="0">
                  <a:pos x="133" y="95"/>
                </a:cxn>
                <a:cxn ang="0">
                  <a:pos x="94" y="118"/>
                </a:cxn>
                <a:cxn ang="0">
                  <a:pos x="44" y="163"/>
                </a:cxn>
                <a:cxn ang="0">
                  <a:pos x="11" y="195"/>
                </a:cxn>
                <a:cxn ang="0">
                  <a:pos x="0" y="208"/>
                </a:cxn>
                <a:cxn ang="0">
                  <a:pos x="0" y="208"/>
                </a:cxn>
              </a:cxnLst>
              <a:rect l="0" t="0" r="r" b="b"/>
              <a:pathLst>
                <a:path w="442" h="208">
                  <a:moveTo>
                    <a:pt x="0" y="208"/>
                  </a:moveTo>
                  <a:lnTo>
                    <a:pt x="0" y="208"/>
                  </a:lnTo>
                  <a:lnTo>
                    <a:pt x="11" y="190"/>
                  </a:lnTo>
                  <a:lnTo>
                    <a:pt x="44" y="145"/>
                  </a:lnTo>
                  <a:lnTo>
                    <a:pt x="66" y="118"/>
                  </a:lnTo>
                  <a:lnTo>
                    <a:pt x="94" y="86"/>
                  </a:lnTo>
                  <a:lnTo>
                    <a:pt x="127" y="59"/>
                  </a:lnTo>
                  <a:lnTo>
                    <a:pt x="160" y="36"/>
                  </a:lnTo>
                  <a:lnTo>
                    <a:pt x="160" y="36"/>
                  </a:lnTo>
                  <a:lnTo>
                    <a:pt x="193" y="18"/>
                  </a:lnTo>
                  <a:lnTo>
                    <a:pt x="232" y="5"/>
                  </a:lnTo>
                  <a:lnTo>
                    <a:pt x="265" y="0"/>
                  </a:lnTo>
                  <a:lnTo>
                    <a:pt x="293" y="0"/>
                  </a:lnTo>
                  <a:lnTo>
                    <a:pt x="326" y="0"/>
                  </a:lnTo>
                  <a:lnTo>
                    <a:pt x="354" y="9"/>
                  </a:lnTo>
                  <a:lnTo>
                    <a:pt x="381" y="18"/>
                  </a:lnTo>
                  <a:lnTo>
                    <a:pt x="398" y="27"/>
                  </a:lnTo>
                  <a:lnTo>
                    <a:pt x="420" y="41"/>
                  </a:lnTo>
                  <a:lnTo>
                    <a:pt x="431" y="54"/>
                  </a:lnTo>
                  <a:lnTo>
                    <a:pt x="436" y="68"/>
                  </a:lnTo>
                  <a:lnTo>
                    <a:pt x="442" y="82"/>
                  </a:lnTo>
                  <a:lnTo>
                    <a:pt x="436" y="91"/>
                  </a:lnTo>
                  <a:lnTo>
                    <a:pt x="425" y="100"/>
                  </a:lnTo>
                  <a:lnTo>
                    <a:pt x="409" y="104"/>
                  </a:lnTo>
                  <a:lnTo>
                    <a:pt x="381" y="109"/>
                  </a:lnTo>
                  <a:lnTo>
                    <a:pt x="381" y="109"/>
                  </a:lnTo>
                  <a:lnTo>
                    <a:pt x="348" y="100"/>
                  </a:lnTo>
                  <a:lnTo>
                    <a:pt x="320" y="86"/>
                  </a:lnTo>
                  <a:lnTo>
                    <a:pt x="276" y="63"/>
                  </a:lnTo>
                  <a:lnTo>
                    <a:pt x="254" y="54"/>
                  </a:lnTo>
                  <a:lnTo>
                    <a:pt x="232" y="54"/>
                  </a:lnTo>
                  <a:lnTo>
                    <a:pt x="205" y="59"/>
                  </a:lnTo>
                  <a:lnTo>
                    <a:pt x="171" y="77"/>
                  </a:lnTo>
                  <a:lnTo>
                    <a:pt x="171" y="77"/>
                  </a:lnTo>
                  <a:lnTo>
                    <a:pt x="133" y="95"/>
                  </a:lnTo>
                  <a:lnTo>
                    <a:pt x="94" y="118"/>
                  </a:lnTo>
                  <a:lnTo>
                    <a:pt x="44" y="163"/>
                  </a:lnTo>
                  <a:lnTo>
                    <a:pt x="11" y="195"/>
                  </a:lnTo>
                  <a:lnTo>
                    <a:pt x="0" y="208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EE7D2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10" name="Freeform 50"/>
            <p:cNvSpPr>
              <a:spLocks/>
            </p:cNvSpPr>
            <p:nvPr/>
          </p:nvSpPr>
          <p:spPr bwMode="auto">
            <a:xfrm>
              <a:off x="624" y="3238"/>
              <a:ext cx="458" cy="95"/>
            </a:xfrm>
            <a:custGeom>
              <a:avLst/>
              <a:gdLst/>
              <a:ahLst/>
              <a:cxnLst>
                <a:cxn ang="0">
                  <a:pos x="458" y="63"/>
                </a:cxn>
                <a:cxn ang="0">
                  <a:pos x="458" y="63"/>
                </a:cxn>
                <a:cxn ang="0">
                  <a:pos x="414" y="40"/>
                </a:cxn>
                <a:cxn ang="0">
                  <a:pos x="370" y="22"/>
                </a:cxn>
                <a:cxn ang="0">
                  <a:pos x="309" y="4"/>
                </a:cxn>
                <a:cxn ang="0">
                  <a:pos x="271" y="0"/>
                </a:cxn>
                <a:cxn ang="0">
                  <a:pos x="237" y="0"/>
                </a:cxn>
                <a:cxn ang="0">
                  <a:pos x="199" y="0"/>
                </a:cxn>
                <a:cxn ang="0">
                  <a:pos x="160" y="9"/>
                </a:cxn>
                <a:cxn ang="0">
                  <a:pos x="121" y="18"/>
                </a:cxn>
                <a:cxn ang="0">
                  <a:pos x="77" y="36"/>
                </a:cxn>
                <a:cxn ang="0">
                  <a:pos x="39" y="63"/>
                </a:cxn>
                <a:cxn ang="0">
                  <a:pos x="0" y="95"/>
                </a:cxn>
                <a:cxn ang="0">
                  <a:pos x="0" y="95"/>
                </a:cxn>
                <a:cxn ang="0">
                  <a:pos x="28" y="72"/>
                </a:cxn>
                <a:cxn ang="0">
                  <a:pos x="61" y="54"/>
                </a:cxn>
                <a:cxn ang="0">
                  <a:pos x="110" y="40"/>
                </a:cxn>
                <a:cxn ang="0">
                  <a:pos x="177" y="27"/>
                </a:cxn>
                <a:cxn ang="0">
                  <a:pos x="215" y="22"/>
                </a:cxn>
                <a:cxn ang="0">
                  <a:pos x="254" y="22"/>
                </a:cxn>
                <a:cxn ang="0">
                  <a:pos x="304" y="27"/>
                </a:cxn>
                <a:cxn ang="0">
                  <a:pos x="348" y="36"/>
                </a:cxn>
                <a:cxn ang="0">
                  <a:pos x="403" y="45"/>
                </a:cxn>
                <a:cxn ang="0">
                  <a:pos x="458" y="63"/>
                </a:cxn>
                <a:cxn ang="0">
                  <a:pos x="458" y="63"/>
                </a:cxn>
              </a:cxnLst>
              <a:rect l="0" t="0" r="r" b="b"/>
              <a:pathLst>
                <a:path w="458" h="95">
                  <a:moveTo>
                    <a:pt x="458" y="63"/>
                  </a:moveTo>
                  <a:lnTo>
                    <a:pt x="458" y="63"/>
                  </a:lnTo>
                  <a:lnTo>
                    <a:pt x="414" y="40"/>
                  </a:lnTo>
                  <a:lnTo>
                    <a:pt x="370" y="22"/>
                  </a:lnTo>
                  <a:lnTo>
                    <a:pt x="309" y="4"/>
                  </a:lnTo>
                  <a:lnTo>
                    <a:pt x="271" y="0"/>
                  </a:lnTo>
                  <a:lnTo>
                    <a:pt x="237" y="0"/>
                  </a:lnTo>
                  <a:lnTo>
                    <a:pt x="199" y="0"/>
                  </a:lnTo>
                  <a:lnTo>
                    <a:pt x="160" y="9"/>
                  </a:lnTo>
                  <a:lnTo>
                    <a:pt x="121" y="18"/>
                  </a:lnTo>
                  <a:lnTo>
                    <a:pt x="77" y="36"/>
                  </a:lnTo>
                  <a:lnTo>
                    <a:pt x="39" y="63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28" y="72"/>
                  </a:lnTo>
                  <a:lnTo>
                    <a:pt x="61" y="54"/>
                  </a:lnTo>
                  <a:lnTo>
                    <a:pt x="110" y="40"/>
                  </a:lnTo>
                  <a:lnTo>
                    <a:pt x="177" y="27"/>
                  </a:lnTo>
                  <a:lnTo>
                    <a:pt x="215" y="22"/>
                  </a:lnTo>
                  <a:lnTo>
                    <a:pt x="254" y="22"/>
                  </a:lnTo>
                  <a:lnTo>
                    <a:pt x="304" y="27"/>
                  </a:lnTo>
                  <a:lnTo>
                    <a:pt x="348" y="36"/>
                  </a:lnTo>
                  <a:lnTo>
                    <a:pt x="403" y="45"/>
                  </a:lnTo>
                  <a:lnTo>
                    <a:pt x="458" y="63"/>
                  </a:lnTo>
                  <a:lnTo>
                    <a:pt x="458" y="63"/>
                  </a:lnTo>
                  <a:close/>
                </a:path>
              </a:pathLst>
            </a:custGeom>
            <a:solidFill>
              <a:srgbClr val="FCAF1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11" name="Freeform 51"/>
            <p:cNvSpPr>
              <a:spLocks/>
            </p:cNvSpPr>
            <p:nvPr/>
          </p:nvSpPr>
          <p:spPr bwMode="auto">
            <a:xfrm>
              <a:off x="872" y="2830"/>
              <a:ext cx="254" cy="272"/>
            </a:xfrm>
            <a:custGeom>
              <a:avLst/>
              <a:gdLst/>
              <a:ahLst/>
              <a:cxnLst>
                <a:cxn ang="0">
                  <a:pos x="254" y="131"/>
                </a:cxn>
                <a:cxn ang="0">
                  <a:pos x="254" y="131"/>
                </a:cxn>
                <a:cxn ang="0">
                  <a:pos x="249" y="159"/>
                </a:cxn>
                <a:cxn ang="0">
                  <a:pos x="243" y="186"/>
                </a:cxn>
                <a:cxn ang="0">
                  <a:pos x="238" y="208"/>
                </a:cxn>
                <a:cxn ang="0">
                  <a:pos x="221" y="231"/>
                </a:cxn>
                <a:cxn ang="0">
                  <a:pos x="205" y="249"/>
                </a:cxn>
                <a:cxn ang="0">
                  <a:pos x="183" y="263"/>
                </a:cxn>
                <a:cxn ang="0">
                  <a:pos x="161" y="267"/>
                </a:cxn>
                <a:cxn ang="0">
                  <a:pos x="133" y="272"/>
                </a:cxn>
                <a:cxn ang="0">
                  <a:pos x="133" y="272"/>
                </a:cxn>
                <a:cxn ang="0">
                  <a:pos x="111" y="272"/>
                </a:cxn>
                <a:cxn ang="0">
                  <a:pos x="83" y="263"/>
                </a:cxn>
                <a:cxn ang="0">
                  <a:pos x="61" y="254"/>
                </a:cxn>
                <a:cxn ang="0">
                  <a:pos x="45" y="236"/>
                </a:cxn>
                <a:cxn ang="0">
                  <a:pos x="28" y="217"/>
                </a:cxn>
                <a:cxn ang="0">
                  <a:pos x="11" y="195"/>
                </a:cxn>
                <a:cxn ang="0">
                  <a:pos x="6" y="168"/>
                </a:cxn>
                <a:cxn ang="0">
                  <a:pos x="0" y="140"/>
                </a:cxn>
                <a:cxn ang="0">
                  <a:pos x="0" y="140"/>
                </a:cxn>
                <a:cxn ang="0">
                  <a:pos x="0" y="113"/>
                </a:cxn>
                <a:cxn ang="0">
                  <a:pos x="6" y="91"/>
                </a:cxn>
                <a:cxn ang="0">
                  <a:pos x="17" y="63"/>
                </a:cxn>
                <a:cxn ang="0">
                  <a:pos x="28" y="45"/>
                </a:cxn>
                <a:cxn ang="0">
                  <a:pos x="45" y="27"/>
                </a:cxn>
                <a:cxn ang="0">
                  <a:pos x="67" y="14"/>
                </a:cxn>
                <a:cxn ang="0">
                  <a:pos x="89" y="5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44" y="5"/>
                </a:cxn>
                <a:cxn ang="0">
                  <a:pos x="166" y="9"/>
                </a:cxn>
                <a:cxn ang="0">
                  <a:pos x="188" y="23"/>
                </a:cxn>
                <a:cxn ang="0">
                  <a:pos x="210" y="36"/>
                </a:cxn>
                <a:cxn ang="0">
                  <a:pos x="227" y="54"/>
                </a:cxn>
                <a:cxn ang="0">
                  <a:pos x="238" y="77"/>
                </a:cxn>
                <a:cxn ang="0">
                  <a:pos x="249" y="104"/>
                </a:cxn>
                <a:cxn ang="0">
                  <a:pos x="254" y="131"/>
                </a:cxn>
                <a:cxn ang="0">
                  <a:pos x="254" y="131"/>
                </a:cxn>
              </a:cxnLst>
              <a:rect l="0" t="0" r="r" b="b"/>
              <a:pathLst>
                <a:path w="254" h="272">
                  <a:moveTo>
                    <a:pt x="254" y="131"/>
                  </a:moveTo>
                  <a:lnTo>
                    <a:pt x="254" y="131"/>
                  </a:lnTo>
                  <a:lnTo>
                    <a:pt x="249" y="159"/>
                  </a:lnTo>
                  <a:lnTo>
                    <a:pt x="243" y="186"/>
                  </a:lnTo>
                  <a:lnTo>
                    <a:pt x="238" y="208"/>
                  </a:lnTo>
                  <a:lnTo>
                    <a:pt x="221" y="231"/>
                  </a:lnTo>
                  <a:lnTo>
                    <a:pt x="205" y="249"/>
                  </a:lnTo>
                  <a:lnTo>
                    <a:pt x="183" y="263"/>
                  </a:lnTo>
                  <a:lnTo>
                    <a:pt x="161" y="267"/>
                  </a:lnTo>
                  <a:lnTo>
                    <a:pt x="133" y="272"/>
                  </a:lnTo>
                  <a:lnTo>
                    <a:pt x="133" y="272"/>
                  </a:lnTo>
                  <a:lnTo>
                    <a:pt x="111" y="272"/>
                  </a:lnTo>
                  <a:lnTo>
                    <a:pt x="83" y="263"/>
                  </a:lnTo>
                  <a:lnTo>
                    <a:pt x="61" y="254"/>
                  </a:lnTo>
                  <a:lnTo>
                    <a:pt x="45" y="236"/>
                  </a:lnTo>
                  <a:lnTo>
                    <a:pt x="28" y="217"/>
                  </a:lnTo>
                  <a:lnTo>
                    <a:pt x="11" y="195"/>
                  </a:lnTo>
                  <a:lnTo>
                    <a:pt x="6" y="168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0" y="113"/>
                  </a:lnTo>
                  <a:lnTo>
                    <a:pt x="6" y="91"/>
                  </a:lnTo>
                  <a:lnTo>
                    <a:pt x="17" y="63"/>
                  </a:lnTo>
                  <a:lnTo>
                    <a:pt x="28" y="45"/>
                  </a:lnTo>
                  <a:lnTo>
                    <a:pt x="45" y="27"/>
                  </a:lnTo>
                  <a:lnTo>
                    <a:pt x="67" y="14"/>
                  </a:lnTo>
                  <a:lnTo>
                    <a:pt x="89" y="5"/>
                  </a:lnTo>
                  <a:lnTo>
                    <a:pt x="116" y="0"/>
                  </a:lnTo>
                  <a:lnTo>
                    <a:pt x="116" y="0"/>
                  </a:lnTo>
                  <a:lnTo>
                    <a:pt x="144" y="5"/>
                  </a:lnTo>
                  <a:lnTo>
                    <a:pt x="166" y="9"/>
                  </a:lnTo>
                  <a:lnTo>
                    <a:pt x="188" y="23"/>
                  </a:lnTo>
                  <a:lnTo>
                    <a:pt x="210" y="36"/>
                  </a:lnTo>
                  <a:lnTo>
                    <a:pt x="227" y="54"/>
                  </a:lnTo>
                  <a:lnTo>
                    <a:pt x="238" y="77"/>
                  </a:lnTo>
                  <a:lnTo>
                    <a:pt x="249" y="104"/>
                  </a:lnTo>
                  <a:lnTo>
                    <a:pt x="254" y="131"/>
                  </a:lnTo>
                  <a:lnTo>
                    <a:pt x="254" y="131"/>
                  </a:lnTo>
                  <a:close/>
                </a:path>
              </a:pathLst>
            </a:custGeom>
            <a:solidFill>
              <a:srgbClr val="0764B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12" name="Freeform 52"/>
            <p:cNvSpPr>
              <a:spLocks/>
            </p:cNvSpPr>
            <p:nvPr/>
          </p:nvSpPr>
          <p:spPr bwMode="auto">
            <a:xfrm>
              <a:off x="895" y="2857"/>
              <a:ext cx="204" cy="218"/>
            </a:xfrm>
            <a:custGeom>
              <a:avLst/>
              <a:gdLst/>
              <a:ahLst/>
              <a:cxnLst>
                <a:cxn ang="0">
                  <a:pos x="204" y="104"/>
                </a:cxn>
                <a:cxn ang="0">
                  <a:pos x="204" y="104"/>
                </a:cxn>
                <a:cxn ang="0">
                  <a:pos x="204" y="127"/>
                </a:cxn>
                <a:cxn ang="0">
                  <a:pos x="198" y="150"/>
                </a:cxn>
                <a:cxn ang="0">
                  <a:pos x="193" y="168"/>
                </a:cxn>
                <a:cxn ang="0">
                  <a:pos x="176" y="186"/>
                </a:cxn>
                <a:cxn ang="0">
                  <a:pos x="165" y="199"/>
                </a:cxn>
                <a:cxn ang="0">
                  <a:pos x="149" y="209"/>
                </a:cxn>
                <a:cxn ang="0">
                  <a:pos x="132" y="218"/>
                </a:cxn>
                <a:cxn ang="0">
                  <a:pos x="110" y="218"/>
                </a:cxn>
                <a:cxn ang="0">
                  <a:pos x="110" y="218"/>
                </a:cxn>
                <a:cxn ang="0">
                  <a:pos x="88" y="218"/>
                </a:cxn>
                <a:cxn ang="0">
                  <a:pos x="71" y="213"/>
                </a:cxn>
                <a:cxn ang="0">
                  <a:pos x="49" y="204"/>
                </a:cxn>
                <a:cxn ang="0">
                  <a:pos x="38" y="190"/>
                </a:cxn>
                <a:cxn ang="0">
                  <a:pos x="22" y="172"/>
                </a:cxn>
                <a:cxn ang="0">
                  <a:pos x="11" y="154"/>
                </a:cxn>
                <a:cxn ang="0">
                  <a:pos x="5" y="136"/>
                </a:cxn>
                <a:cxn ang="0">
                  <a:pos x="0" y="113"/>
                </a:cxn>
                <a:cxn ang="0">
                  <a:pos x="0" y="113"/>
                </a:cxn>
                <a:cxn ang="0">
                  <a:pos x="0" y="91"/>
                </a:cxn>
                <a:cxn ang="0">
                  <a:pos x="5" y="73"/>
                </a:cxn>
                <a:cxn ang="0">
                  <a:pos x="16" y="55"/>
                </a:cxn>
                <a:cxn ang="0">
                  <a:pos x="27" y="36"/>
                </a:cxn>
                <a:cxn ang="0">
                  <a:pos x="38" y="23"/>
                </a:cxn>
                <a:cxn ang="0">
                  <a:pos x="55" y="9"/>
                </a:cxn>
                <a:cxn ang="0">
                  <a:pos x="77" y="5"/>
                </a:cxn>
                <a:cxn ang="0">
                  <a:pos x="93" y="0"/>
                </a:cxn>
                <a:cxn ang="0">
                  <a:pos x="93" y="0"/>
                </a:cxn>
                <a:cxn ang="0">
                  <a:pos x="115" y="0"/>
                </a:cxn>
                <a:cxn ang="0">
                  <a:pos x="138" y="9"/>
                </a:cxn>
                <a:cxn ang="0">
                  <a:pos x="154" y="18"/>
                </a:cxn>
                <a:cxn ang="0">
                  <a:pos x="171" y="32"/>
                </a:cxn>
                <a:cxn ang="0">
                  <a:pos x="182" y="46"/>
                </a:cxn>
                <a:cxn ang="0">
                  <a:pos x="193" y="64"/>
                </a:cxn>
                <a:cxn ang="0">
                  <a:pos x="198" y="82"/>
                </a:cxn>
                <a:cxn ang="0">
                  <a:pos x="204" y="104"/>
                </a:cxn>
                <a:cxn ang="0">
                  <a:pos x="204" y="104"/>
                </a:cxn>
              </a:cxnLst>
              <a:rect l="0" t="0" r="r" b="b"/>
              <a:pathLst>
                <a:path w="204" h="218">
                  <a:moveTo>
                    <a:pt x="204" y="104"/>
                  </a:moveTo>
                  <a:lnTo>
                    <a:pt x="204" y="104"/>
                  </a:lnTo>
                  <a:lnTo>
                    <a:pt x="204" y="127"/>
                  </a:lnTo>
                  <a:lnTo>
                    <a:pt x="198" y="150"/>
                  </a:lnTo>
                  <a:lnTo>
                    <a:pt x="193" y="168"/>
                  </a:lnTo>
                  <a:lnTo>
                    <a:pt x="176" y="186"/>
                  </a:lnTo>
                  <a:lnTo>
                    <a:pt x="165" y="199"/>
                  </a:lnTo>
                  <a:lnTo>
                    <a:pt x="149" y="209"/>
                  </a:lnTo>
                  <a:lnTo>
                    <a:pt x="132" y="218"/>
                  </a:lnTo>
                  <a:lnTo>
                    <a:pt x="110" y="218"/>
                  </a:lnTo>
                  <a:lnTo>
                    <a:pt x="110" y="218"/>
                  </a:lnTo>
                  <a:lnTo>
                    <a:pt x="88" y="218"/>
                  </a:lnTo>
                  <a:lnTo>
                    <a:pt x="71" y="213"/>
                  </a:lnTo>
                  <a:lnTo>
                    <a:pt x="49" y="204"/>
                  </a:lnTo>
                  <a:lnTo>
                    <a:pt x="38" y="190"/>
                  </a:lnTo>
                  <a:lnTo>
                    <a:pt x="22" y="172"/>
                  </a:lnTo>
                  <a:lnTo>
                    <a:pt x="11" y="154"/>
                  </a:lnTo>
                  <a:lnTo>
                    <a:pt x="5" y="136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91"/>
                  </a:lnTo>
                  <a:lnTo>
                    <a:pt x="5" y="73"/>
                  </a:lnTo>
                  <a:lnTo>
                    <a:pt x="16" y="55"/>
                  </a:lnTo>
                  <a:lnTo>
                    <a:pt x="27" y="36"/>
                  </a:lnTo>
                  <a:lnTo>
                    <a:pt x="38" y="23"/>
                  </a:lnTo>
                  <a:lnTo>
                    <a:pt x="55" y="9"/>
                  </a:lnTo>
                  <a:lnTo>
                    <a:pt x="77" y="5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115" y="0"/>
                  </a:lnTo>
                  <a:lnTo>
                    <a:pt x="138" y="9"/>
                  </a:lnTo>
                  <a:lnTo>
                    <a:pt x="154" y="18"/>
                  </a:lnTo>
                  <a:lnTo>
                    <a:pt x="171" y="32"/>
                  </a:lnTo>
                  <a:lnTo>
                    <a:pt x="182" y="46"/>
                  </a:lnTo>
                  <a:lnTo>
                    <a:pt x="193" y="64"/>
                  </a:lnTo>
                  <a:lnTo>
                    <a:pt x="198" y="82"/>
                  </a:lnTo>
                  <a:lnTo>
                    <a:pt x="204" y="104"/>
                  </a:lnTo>
                  <a:lnTo>
                    <a:pt x="204" y="104"/>
                  </a:lnTo>
                  <a:close/>
                </a:path>
              </a:pathLst>
            </a:custGeom>
            <a:solidFill>
              <a:srgbClr val="1B7C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13" name="Freeform 53"/>
            <p:cNvSpPr>
              <a:spLocks/>
            </p:cNvSpPr>
            <p:nvPr/>
          </p:nvSpPr>
          <p:spPr bwMode="auto">
            <a:xfrm>
              <a:off x="933" y="2903"/>
              <a:ext cx="133" cy="135"/>
            </a:xfrm>
            <a:custGeom>
              <a:avLst/>
              <a:gdLst/>
              <a:ahLst/>
              <a:cxnLst>
                <a:cxn ang="0">
                  <a:pos x="133" y="67"/>
                </a:cxn>
                <a:cxn ang="0">
                  <a:pos x="133" y="67"/>
                </a:cxn>
                <a:cxn ang="0">
                  <a:pos x="127" y="90"/>
                </a:cxn>
                <a:cxn ang="0">
                  <a:pos x="116" y="113"/>
                </a:cxn>
                <a:cxn ang="0">
                  <a:pos x="94" y="131"/>
                </a:cxn>
                <a:cxn ang="0">
                  <a:pos x="83" y="135"/>
                </a:cxn>
                <a:cxn ang="0">
                  <a:pos x="66" y="135"/>
                </a:cxn>
                <a:cxn ang="0">
                  <a:pos x="66" y="135"/>
                </a:cxn>
                <a:cxn ang="0">
                  <a:pos x="55" y="135"/>
                </a:cxn>
                <a:cxn ang="0">
                  <a:pos x="44" y="131"/>
                </a:cxn>
                <a:cxn ang="0">
                  <a:pos x="22" y="117"/>
                </a:cxn>
                <a:cxn ang="0">
                  <a:pos x="6" y="99"/>
                </a:cxn>
                <a:cxn ang="0">
                  <a:pos x="0" y="72"/>
                </a:cxn>
                <a:cxn ang="0">
                  <a:pos x="0" y="72"/>
                </a:cxn>
                <a:cxn ang="0">
                  <a:pos x="0" y="45"/>
                </a:cxn>
                <a:cxn ang="0">
                  <a:pos x="17" y="22"/>
                </a:cxn>
                <a:cxn ang="0">
                  <a:pos x="33" y="9"/>
                </a:cxn>
                <a:cxn ang="0">
                  <a:pos x="44" y="4"/>
                </a:cxn>
                <a:cxn ang="0">
                  <a:pos x="61" y="0"/>
                </a:cxn>
                <a:cxn ang="0">
                  <a:pos x="61" y="0"/>
                </a:cxn>
                <a:cxn ang="0">
                  <a:pos x="72" y="4"/>
                </a:cxn>
                <a:cxn ang="0">
                  <a:pos x="89" y="4"/>
                </a:cxn>
                <a:cxn ang="0">
                  <a:pos x="111" y="18"/>
                </a:cxn>
                <a:cxn ang="0">
                  <a:pos x="122" y="40"/>
                </a:cxn>
                <a:cxn ang="0">
                  <a:pos x="133" y="67"/>
                </a:cxn>
                <a:cxn ang="0">
                  <a:pos x="133" y="67"/>
                </a:cxn>
              </a:cxnLst>
              <a:rect l="0" t="0" r="r" b="b"/>
              <a:pathLst>
                <a:path w="133" h="135">
                  <a:moveTo>
                    <a:pt x="133" y="67"/>
                  </a:moveTo>
                  <a:lnTo>
                    <a:pt x="133" y="67"/>
                  </a:lnTo>
                  <a:lnTo>
                    <a:pt x="127" y="90"/>
                  </a:lnTo>
                  <a:lnTo>
                    <a:pt x="116" y="113"/>
                  </a:lnTo>
                  <a:lnTo>
                    <a:pt x="94" y="131"/>
                  </a:lnTo>
                  <a:lnTo>
                    <a:pt x="83" y="135"/>
                  </a:lnTo>
                  <a:lnTo>
                    <a:pt x="66" y="135"/>
                  </a:lnTo>
                  <a:lnTo>
                    <a:pt x="66" y="135"/>
                  </a:lnTo>
                  <a:lnTo>
                    <a:pt x="55" y="135"/>
                  </a:lnTo>
                  <a:lnTo>
                    <a:pt x="44" y="131"/>
                  </a:lnTo>
                  <a:lnTo>
                    <a:pt x="22" y="117"/>
                  </a:lnTo>
                  <a:lnTo>
                    <a:pt x="6" y="99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45"/>
                  </a:lnTo>
                  <a:lnTo>
                    <a:pt x="17" y="22"/>
                  </a:lnTo>
                  <a:lnTo>
                    <a:pt x="33" y="9"/>
                  </a:lnTo>
                  <a:lnTo>
                    <a:pt x="44" y="4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72" y="4"/>
                  </a:lnTo>
                  <a:lnTo>
                    <a:pt x="89" y="4"/>
                  </a:lnTo>
                  <a:lnTo>
                    <a:pt x="111" y="18"/>
                  </a:lnTo>
                  <a:lnTo>
                    <a:pt x="122" y="40"/>
                  </a:lnTo>
                  <a:lnTo>
                    <a:pt x="133" y="67"/>
                  </a:lnTo>
                  <a:lnTo>
                    <a:pt x="133" y="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14" name="Freeform 54"/>
            <p:cNvSpPr>
              <a:spLocks/>
            </p:cNvSpPr>
            <p:nvPr/>
          </p:nvSpPr>
          <p:spPr bwMode="auto">
            <a:xfrm>
              <a:off x="939" y="2903"/>
              <a:ext cx="49" cy="49"/>
            </a:xfrm>
            <a:custGeom>
              <a:avLst/>
              <a:gdLst/>
              <a:ahLst/>
              <a:cxnLst>
                <a:cxn ang="0">
                  <a:pos x="49" y="22"/>
                </a:cxn>
                <a:cxn ang="0">
                  <a:pos x="49" y="22"/>
                </a:cxn>
                <a:cxn ang="0">
                  <a:pos x="49" y="31"/>
                </a:cxn>
                <a:cxn ang="0">
                  <a:pos x="44" y="40"/>
                </a:cxn>
                <a:cxn ang="0">
                  <a:pos x="38" y="45"/>
                </a:cxn>
                <a:cxn ang="0">
                  <a:pos x="27" y="49"/>
                </a:cxn>
                <a:cxn ang="0">
                  <a:pos x="27" y="49"/>
                </a:cxn>
                <a:cxn ang="0">
                  <a:pos x="22" y="49"/>
                </a:cxn>
                <a:cxn ang="0">
                  <a:pos x="11" y="45"/>
                </a:cxn>
                <a:cxn ang="0">
                  <a:pos x="5" y="36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18"/>
                </a:cxn>
                <a:cxn ang="0">
                  <a:pos x="0" y="9"/>
                </a:cxn>
                <a:cxn ang="0">
                  <a:pos x="11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7" y="0"/>
                </a:cxn>
                <a:cxn ang="0">
                  <a:pos x="38" y="4"/>
                </a:cxn>
                <a:cxn ang="0">
                  <a:pos x="44" y="9"/>
                </a:cxn>
                <a:cxn ang="0">
                  <a:pos x="49" y="22"/>
                </a:cxn>
                <a:cxn ang="0">
                  <a:pos x="49" y="22"/>
                </a:cxn>
              </a:cxnLst>
              <a:rect l="0" t="0" r="r" b="b"/>
              <a:pathLst>
                <a:path w="49" h="49">
                  <a:moveTo>
                    <a:pt x="49" y="22"/>
                  </a:moveTo>
                  <a:lnTo>
                    <a:pt x="49" y="22"/>
                  </a:lnTo>
                  <a:lnTo>
                    <a:pt x="49" y="31"/>
                  </a:lnTo>
                  <a:lnTo>
                    <a:pt x="44" y="40"/>
                  </a:lnTo>
                  <a:lnTo>
                    <a:pt x="38" y="45"/>
                  </a:lnTo>
                  <a:lnTo>
                    <a:pt x="27" y="49"/>
                  </a:lnTo>
                  <a:lnTo>
                    <a:pt x="27" y="49"/>
                  </a:lnTo>
                  <a:lnTo>
                    <a:pt x="22" y="49"/>
                  </a:lnTo>
                  <a:lnTo>
                    <a:pt x="11" y="45"/>
                  </a:lnTo>
                  <a:lnTo>
                    <a:pt x="5" y="36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18"/>
                  </a:lnTo>
                  <a:lnTo>
                    <a:pt x="0" y="9"/>
                  </a:lnTo>
                  <a:lnTo>
                    <a:pt x="11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7" y="0"/>
                  </a:lnTo>
                  <a:lnTo>
                    <a:pt x="38" y="4"/>
                  </a:lnTo>
                  <a:lnTo>
                    <a:pt x="44" y="9"/>
                  </a:lnTo>
                  <a:lnTo>
                    <a:pt x="49" y="22"/>
                  </a:lnTo>
                  <a:lnTo>
                    <a:pt x="49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15" name="Freeform 55"/>
            <p:cNvSpPr>
              <a:spLocks/>
            </p:cNvSpPr>
            <p:nvPr/>
          </p:nvSpPr>
          <p:spPr bwMode="auto">
            <a:xfrm>
              <a:off x="933" y="4021"/>
              <a:ext cx="260" cy="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6" y="9"/>
                </a:cxn>
                <a:cxn ang="0">
                  <a:pos x="28" y="32"/>
                </a:cxn>
                <a:cxn ang="0">
                  <a:pos x="44" y="45"/>
                </a:cxn>
                <a:cxn ang="0">
                  <a:pos x="66" y="59"/>
                </a:cxn>
                <a:cxn ang="0">
                  <a:pos x="89" y="68"/>
                </a:cxn>
                <a:cxn ang="0">
                  <a:pos x="116" y="73"/>
                </a:cxn>
                <a:cxn ang="0">
                  <a:pos x="116" y="73"/>
                </a:cxn>
                <a:cxn ang="0">
                  <a:pos x="133" y="73"/>
                </a:cxn>
                <a:cxn ang="0">
                  <a:pos x="155" y="73"/>
                </a:cxn>
                <a:cxn ang="0">
                  <a:pos x="199" y="64"/>
                </a:cxn>
                <a:cxn ang="0">
                  <a:pos x="238" y="50"/>
                </a:cxn>
                <a:cxn ang="0">
                  <a:pos x="260" y="36"/>
                </a:cxn>
                <a:cxn ang="0">
                  <a:pos x="260" y="36"/>
                </a:cxn>
                <a:cxn ang="0">
                  <a:pos x="221" y="41"/>
                </a:cxn>
                <a:cxn ang="0">
                  <a:pos x="171" y="41"/>
                </a:cxn>
                <a:cxn ang="0">
                  <a:pos x="122" y="36"/>
                </a:cxn>
                <a:cxn ang="0">
                  <a:pos x="122" y="36"/>
                </a:cxn>
                <a:cxn ang="0">
                  <a:pos x="72" y="27"/>
                </a:cxn>
                <a:cxn ang="0">
                  <a:pos x="28" y="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60" h="73">
                  <a:moveTo>
                    <a:pt x="0" y="0"/>
                  </a:moveTo>
                  <a:lnTo>
                    <a:pt x="0" y="0"/>
                  </a:lnTo>
                  <a:lnTo>
                    <a:pt x="6" y="9"/>
                  </a:lnTo>
                  <a:lnTo>
                    <a:pt x="28" y="32"/>
                  </a:lnTo>
                  <a:lnTo>
                    <a:pt x="44" y="45"/>
                  </a:lnTo>
                  <a:lnTo>
                    <a:pt x="66" y="59"/>
                  </a:lnTo>
                  <a:lnTo>
                    <a:pt x="89" y="68"/>
                  </a:lnTo>
                  <a:lnTo>
                    <a:pt x="116" y="73"/>
                  </a:lnTo>
                  <a:lnTo>
                    <a:pt x="116" y="73"/>
                  </a:lnTo>
                  <a:lnTo>
                    <a:pt x="133" y="73"/>
                  </a:lnTo>
                  <a:lnTo>
                    <a:pt x="155" y="73"/>
                  </a:lnTo>
                  <a:lnTo>
                    <a:pt x="199" y="64"/>
                  </a:lnTo>
                  <a:lnTo>
                    <a:pt x="238" y="50"/>
                  </a:lnTo>
                  <a:lnTo>
                    <a:pt x="260" y="36"/>
                  </a:lnTo>
                  <a:lnTo>
                    <a:pt x="260" y="36"/>
                  </a:lnTo>
                  <a:lnTo>
                    <a:pt x="221" y="41"/>
                  </a:lnTo>
                  <a:lnTo>
                    <a:pt x="171" y="41"/>
                  </a:lnTo>
                  <a:lnTo>
                    <a:pt x="122" y="36"/>
                  </a:lnTo>
                  <a:lnTo>
                    <a:pt x="122" y="36"/>
                  </a:lnTo>
                  <a:lnTo>
                    <a:pt x="72" y="27"/>
                  </a:lnTo>
                  <a:lnTo>
                    <a:pt x="28" y="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AF1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16" name="Freeform 56"/>
            <p:cNvSpPr>
              <a:spLocks/>
            </p:cNvSpPr>
            <p:nvPr/>
          </p:nvSpPr>
          <p:spPr bwMode="auto">
            <a:xfrm>
              <a:off x="707" y="3396"/>
              <a:ext cx="922" cy="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3" y="27"/>
                </a:cxn>
                <a:cxn ang="0">
                  <a:pos x="72" y="50"/>
                </a:cxn>
                <a:cxn ang="0">
                  <a:pos x="116" y="77"/>
                </a:cxn>
                <a:cxn ang="0">
                  <a:pos x="165" y="104"/>
                </a:cxn>
                <a:cxn ang="0">
                  <a:pos x="221" y="127"/>
                </a:cxn>
                <a:cxn ang="0">
                  <a:pos x="281" y="150"/>
                </a:cxn>
                <a:cxn ang="0">
                  <a:pos x="348" y="172"/>
                </a:cxn>
                <a:cxn ang="0">
                  <a:pos x="414" y="190"/>
                </a:cxn>
                <a:cxn ang="0">
                  <a:pos x="480" y="208"/>
                </a:cxn>
                <a:cxn ang="0">
                  <a:pos x="546" y="218"/>
                </a:cxn>
                <a:cxn ang="0">
                  <a:pos x="613" y="222"/>
                </a:cxn>
                <a:cxn ang="0">
                  <a:pos x="684" y="227"/>
                </a:cxn>
                <a:cxn ang="0">
                  <a:pos x="745" y="222"/>
                </a:cxn>
                <a:cxn ang="0">
                  <a:pos x="811" y="213"/>
                </a:cxn>
                <a:cxn ang="0">
                  <a:pos x="867" y="195"/>
                </a:cxn>
                <a:cxn ang="0">
                  <a:pos x="922" y="168"/>
                </a:cxn>
                <a:cxn ang="0">
                  <a:pos x="922" y="168"/>
                </a:cxn>
                <a:cxn ang="0">
                  <a:pos x="883" y="204"/>
                </a:cxn>
                <a:cxn ang="0">
                  <a:pos x="784" y="285"/>
                </a:cxn>
                <a:cxn ang="0">
                  <a:pos x="734" y="335"/>
                </a:cxn>
                <a:cxn ang="0">
                  <a:pos x="684" y="390"/>
                </a:cxn>
                <a:cxn ang="0">
                  <a:pos x="651" y="444"/>
                </a:cxn>
                <a:cxn ang="0">
                  <a:pos x="635" y="467"/>
                </a:cxn>
                <a:cxn ang="0">
                  <a:pos x="629" y="489"/>
                </a:cxn>
                <a:cxn ang="0">
                  <a:pos x="629" y="489"/>
                </a:cxn>
                <a:cxn ang="0">
                  <a:pos x="618" y="512"/>
                </a:cxn>
                <a:cxn ang="0">
                  <a:pos x="607" y="539"/>
                </a:cxn>
                <a:cxn ang="0">
                  <a:pos x="585" y="562"/>
                </a:cxn>
                <a:cxn ang="0">
                  <a:pos x="557" y="580"/>
                </a:cxn>
                <a:cxn ang="0">
                  <a:pos x="530" y="598"/>
                </a:cxn>
                <a:cxn ang="0">
                  <a:pos x="497" y="612"/>
                </a:cxn>
                <a:cxn ang="0">
                  <a:pos x="458" y="621"/>
                </a:cxn>
                <a:cxn ang="0">
                  <a:pos x="419" y="625"/>
                </a:cxn>
                <a:cxn ang="0">
                  <a:pos x="375" y="625"/>
                </a:cxn>
                <a:cxn ang="0">
                  <a:pos x="337" y="616"/>
                </a:cxn>
                <a:cxn ang="0">
                  <a:pos x="292" y="598"/>
                </a:cxn>
                <a:cxn ang="0">
                  <a:pos x="248" y="575"/>
                </a:cxn>
                <a:cxn ang="0">
                  <a:pos x="204" y="539"/>
                </a:cxn>
                <a:cxn ang="0">
                  <a:pos x="165" y="494"/>
                </a:cxn>
                <a:cxn ang="0">
                  <a:pos x="121" y="439"/>
                </a:cxn>
                <a:cxn ang="0">
                  <a:pos x="88" y="371"/>
                </a:cxn>
                <a:cxn ang="0">
                  <a:pos x="88" y="371"/>
                </a:cxn>
                <a:cxn ang="0">
                  <a:pos x="49" y="285"/>
                </a:cxn>
                <a:cxn ang="0">
                  <a:pos x="22" y="213"/>
                </a:cxn>
                <a:cxn ang="0">
                  <a:pos x="11" y="150"/>
                </a:cxn>
                <a:cxn ang="0">
                  <a:pos x="0" y="95"/>
                </a:cxn>
                <a:cxn ang="0">
                  <a:pos x="0" y="54"/>
                </a:cxn>
                <a:cxn ang="0">
                  <a:pos x="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22" h="625">
                  <a:moveTo>
                    <a:pt x="0" y="0"/>
                  </a:moveTo>
                  <a:lnTo>
                    <a:pt x="0" y="0"/>
                  </a:lnTo>
                  <a:lnTo>
                    <a:pt x="33" y="27"/>
                  </a:lnTo>
                  <a:lnTo>
                    <a:pt x="72" y="50"/>
                  </a:lnTo>
                  <a:lnTo>
                    <a:pt x="116" y="77"/>
                  </a:lnTo>
                  <a:lnTo>
                    <a:pt x="165" y="104"/>
                  </a:lnTo>
                  <a:lnTo>
                    <a:pt x="221" y="127"/>
                  </a:lnTo>
                  <a:lnTo>
                    <a:pt x="281" y="150"/>
                  </a:lnTo>
                  <a:lnTo>
                    <a:pt x="348" y="172"/>
                  </a:lnTo>
                  <a:lnTo>
                    <a:pt x="414" y="190"/>
                  </a:lnTo>
                  <a:lnTo>
                    <a:pt x="480" y="208"/>
                  </a:lnTo>
                  <a:lnTo>
                    <a:pt x="546" y="218"/>
                  </a:lnTo>
                  <a:lnTo>
                    <a:pt x="613" y="222"/>
                  </a:lnTo>
                  <a:lnTo>
                    <a:pt x="684" y="227"/>
                  </a:lnTo>
                  <a:lnTo>
                    <a:pt x="745" y="222"/>
                  </a:lnTo>
                  <a:lnTo>
                    <a:pt x="811" y="213"/>
                  </a:lnTo>
                  <a:lnTo>
                    <a:pt x="867" y="195"/>
                  </a:lnTo>
                  <a:lnTo>
                    <a:pt x="922" y="168"/>
                  </a:lnTo>
                  <a:lnTo>
                    <a:pt x="922" y="168"/>
                  </a:lnTo>
                  <a:lnTo>
                    <a:pt x="883" y="204"/>
                  </a:lnTo>
                  <a:lnTo>
                    <a:pt x="784" y="285"/>
                  </a:lnTo>
                  <a:lnTo>
                    <a:pt x="734" y="335"/>
                  </a:lnTo>
                  <a:lnTo>
                    <a:pt x="684" y="390"/>
                  </a:lnTo>
                  <a:lnTo>
                    <a:pt x="651" y="444"/>
                  </a:lnTo>
                  <a:lnTo>
                    <a:pt x="635" y="467"/>
                  </a:lnTo>
                  <a:lnTo>
                    <a:pt x="629" y="489"/>
                  </a:lnTo>
                  <a:lnTo>
                    <a:pt x="629" y="489"/>
                  </a:lnTo>
                  <a:lnTo>
                    <a:pt x="618" y="512"/>
                  </a:lnTo>
                  <a:lnTo>
                    <a:pt x="607" y="539"/>
                  </a:lnTo>
                  <a:lnTo>
                    <a:pt x="585" y="562"/>
                  </a:lnTo>
                  <a:lnTo>
                    <a:pt x="557" y="580"/>
                  </a:lnTo>
                  <a:lnTo>
                    <a:pt x="530" y="598"/>
                  </a:lnTo>
                  <a:lnTo>
                    <a:pt x="497" y="612"/>
                  </a:lnTo>
                  <a:lnTo>
                    <a:pt x="458" y="621"/>
                  </a:lnTo>
                  <a:lnTo>
                    <a:pt x="419" y="625"/>
                  </a:lnTo>
                  <a:lnTo>
                    <a:pt x="375" y="625"/>
                  </a:lnTo>
                  <a:lnTo>
                    <a:pt x="337" y="616"/>
                  </a:lnTo>
                  <a:lnTo>
                    <a:pt x="292" y="598"/>
                  </a:lnTo>
                  <a:lnTo>
                    <a:pt x="248" y="575"/>
                  </a:lnTo>
                  <a:lnTo>
                    <a:pt x="204" y="539"/>
                  </a:lnTo>
                  <a:lnTo>
                    <a:pt x="165" y="494"/>
                  </a:lnTo>
                  <a:lnTo>
                    <a:pt x="121" y="439"/>
                  </a:lnTo>
                  <a:lnTo>
                    <a:pt x="88" y="371"/>
                  </a:lnTo>
                  <a:lnTo>
                    <a:pt x="88" y="371"/>
                  </a:lnTo>
                  <a:lnTo>
                    <a:pt x="49" y="285"/>
                  </a:lnTo>
                  <a:lnTo>
                    <a:pt x="22" y="213"/>
                  </a:lnTo>
                  <a:lnTo>
                    <a:pt x="11" y="150"/>
                  </a:lnTo>
                  <a:lnTo>
                    <a:pt x="0" y="95"/>
                  </a:lnTo>
                  <a:lnTo>
                    <a:pt x="0" y="54"/>
                  </a:lnTo>
                  <a:lnTo>
                    <a:pt x="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7C2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pic>
          <p:nvPicPr>
            <p:cNvPr id="15417" name="Picture 5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9" y="3414"/>
              <a:ext cx="878" cy="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418" name="Freeform 58"/>
            <p:cNvSpPr>
              <a:spLocks/>
            </p:cNvSpPr>
            <p:nvPr/>
          </p:nvSpPr>
          <p:spPr bwMode="auto">
            <a:xfrm>
              <a:off x="1397" y="2862"/>
              <a:ext cx="541" cy="584"/>
            </a:xfrm>
            <a:custGeom>
              <a:avLst/>
              <a:gdLst/>
              <a:ahLst/>
              <a:cxnLst>
                <a:cxn ang="0">
                  <a:pos x="39" y="530"/>
                </a:cxn>
                <a:cxn ang="0">
                  <a:pos x="39" y="530"/>
                </a:cxn>
                <a:cxn ang="0">
                  <a:pos x="22" y="493"/>
                </a:cxn>
                <a:cxn ang="0">
                  <a:pos x="11" y="457"/>
                </a:cxn>
                <a:cxn ang="0">
                  <a:pos x="0" y="416"/>
                </a:cxn>
                <a:cxn ang="0">
                  <a:pos x="0" y="371"/>
                </a:cxn>
                <a:cxn ang="0">
                  <a:pos x="0" y="321"/>
                </a:cxn>
                <a:cxn ang="0">
                  <a:pos x="6" y="276"/>
                </a:cxn>
                <a:cxn ang="0">
                  <a:pos x="17" y="231"/>
                </a:cxn>
                <a:cxn ang="0">
                  <a:pos x="39" y="185"/>
                </a:cxn>
                <a:cxn ang="0">
                  <a:pos x="39" y="185"/>
                </a:cxn>
                <a:cxn ang="0">
                  <a:pos x="72" y="131"/>
                </a:cxn>
                <a:cxn ang="0">
                  <a:pos x="116" y="86"/>
                </a:cxn>
                <a:cxn ang="0">
                  <a:pos x="160" y="50"/>
                </a:cxn>
                <a:cxn ang="0">
                  <a:pos x="215" y="22"/>
                </a:cxn>
                <a:cxn ang="0">
                  <a:pos x="265" y="9"/>
                </a:cxn>
                <a:cxn ang="0">
                  <a:pos x="320" y="0"/>
                </a:cxn>
                <a:cxn ang="0">
                  <a:pos x="370" y="4"/>
                </a:cxn>
                <a:cxn ang="0">
                  <a:pos x="398" y="9"/>
                </a:cxn>
                <a:cxn ang="0">
                  <a:pos x="420" y="18"/>
                </a:cxn>
                <a:cxn ang="0">
                  <a:pos x="420" y="18"/>
                </a:cxn>
                <a:cxn ang="0">
                  <a:pos x="442" y="27"/>
                </a:cxn>
                <a:cxn ang="0">
                  <a:pos x="464" y="41"/>
                </a:cxn>
                <a:cxn ang="0">
                  <a:pos x="480" y="59"/>
                </a:cxn>
                <a:cxn ang="0">
                  <a:pos x="497" y="77"/>
                </a:cxn>
                <a:cxn ang="0">
                  <a:pos x="519" y="122"/>
                </a:cxn>
                <a:cxn ang="0">
                  <a:pos x="536" y="172"/>
                </a:cxn>
                <a:cxn ang="0">
                  <a:pos x="541" y="231"/>
                </a:cxn>
                <a:cxn ang="0">
                  <a:pos x="536" y="290"/>
                </a:cxn>
                <a:cxn ang="0">
                  <a:pos x="519" y="348"/>
                </a:cxn>
                <a:cxn ang="0">
                  <a:pos x="497" y="407"/>
                </a:cxn>
                <a:cxn ang="0">
                  <a:pos x="497" y="407"/>
                </a:cxn>
                <a:cxn ang="0">
                  <a:pos x="458" y="462"/>
                </a:cxn>
                <a:cxn ang="0">
                  <a:pos x="420" y="511"/>
                </a:cxn>
                <a:cxn ang="0">
                  <a:pos x="375" y="552"/>
                </a:cxn>
                <a:cxn ang="0">
                  <a:pos x="326" y="584"/>
                </a:cxn>
                <a:cxn ang="0">
                  <a:pos x="326" y="584"/>
                </a:cxn>
                <a:cxn ang="0">
                  <a:pos x="298" y="561"/>
                </a:cxn>
                <a:cxn ang="0">
                  <a:pos x="260" y="543"/>
                </a:cxn>
                <a:cxn ang="0">
                  <a:pos x="215" y="530"/>
                </a:cxn>
                <a:cxn ang="0">
                  <a:pos x="166" y="521"/>
                </a:cxn>
                <a:cxn ang="0">
                  <a:pos x="166" y="521"/>
                </a:cxn>
                <a:cxn ang="0">
                  <a:pos x="99" y="521"/>
                </a:cxn>
                <a:cxn ang="0">
                  <a:pos x="66" y="525"/>
                </a:cxn>
                <a:cxn ang="0">
                  <a:pos x="44" y="530"/>
                </a:cxn>
                <a:cxn ang="0">
                  <a:pos x="44" y="530"/>
                </a:cxn>
                <a:cxn ang="0">
                  <a:pos x="39" y="530"/>
                </a:cxn>
                <a:cxn ang="0">
                  <a:pos x="39" y="530"/>
                </a:cxn>
              </a:cxnLst>
              <a:rect l="0" t="0" r="r" b="b"/>
              <a:pathLst>
                <a:path w="541" h="584">
                  <a:moveTo>
                    <a:pt x="39" y="530"/>
                  </a:moveTo>
                  <a:lnTo>
                    <a:pt x="39" y="530"/>
                  </a:lnTo>
                  <a:lnTo>
                    <a:pt x="22" y="493"/>
                  </a:lnTo>
                  <a:lnTo>
                    <a:pt x="11" y="457"/>
                  </a:lnTo>
                  <a:lnTo>
                    <a:pt x="0" y="416"/>
                  </a:lnTo>
                  <a:lnTo>
                    <a:pt x="0" y="371"/>
                  </a:lnTo>
                  <a:lnTo>
                    <a:pt x="0" y="321"/>
                  </a:lnTo>
                  <a:lnTo>
                    <a:pt x="6" y="276"/>
                  </a:lnTo>
                  <a:lnTo>
                    <a:pt x="17" y="231"/>
                  </a:lnTo>
                  <a:lnTo>
                    <a:pt x="39" y="185"/>
                  </a:lnTo>
                  <a:lnTo>
                    <a:pt x="39" y="185"/>
                  </a:lnTo>
                  <a:lnTo>
                    <a:pt x="72" y="131"/>
                  </a:lnTo>
                  <a:lnTo>
                    <a:pt x="116" y="86"/>
                  </a:lnTo>
                  <a:lnTo>
                    <a:pt x="160" y="50"/>
                  </a:lnTo>
                  <a:lnTo>
                    <a:pt x="215" y="22"/>
                  </a:lnTo>
                  <a:lnTo>
                    <a:pt x="265" y="9"/>
                  </a:lnTo>
                  <a:lnTo>
                    <a:pt x="320" y="0"/>
                  </a:lnTo>
                  <a:lnTo>
                    <a:pt x="370" y="4"/>
                  </a:lnTo>
                  <a:lnTo>
                    <a:pt x="398" y="9"/>
                  </a:lnTo>
                  <a:lnTo>
                    <a:pt x="420" y="18"/>
                  </a:lnTo>
                  <a:lnTo>
                    <a:pt x="420" y="18"/>
                  </a:lnTo>
                  <a:lnTo>
                    <a:pt x="442" y="27"/>
                  </a:lnTo>
                  <a:lnTo>
                    <a:pt x="464" y="41"/>
                  </a:lnTo>
                  <a:lnTo>
                    <a:pt x="480" y="59"/>
                  </a:lnTo>
                  <a:lnTo>
                    <a:pt x="497" y="77"/>
                  </a:lnTo>
                  <a:lnTo>
                    <a:pt x="519" y="122"/>
                  </a:lnTo>
                  <a:lnTo>
                    <a:pt x="536" y="172"/>
                  </a:lnTo>
                  <a:lnTo>
                    <a:pt x="541" y="231"/>
                  </a:lnTo>
                  <a:lnTo>
                    <a:pt x="536" y="290"/>
                  </a:lnTo>
                  <a:lnTo>
                    <a:pt x="519" y="348"/>
                  </a:lnTo>
                  <a:lnTo>
                    <a:pt x="497" y="407"/>
                  </a:lnTo>
                  <a:lnTo>
                    <a:pt x="497" y="407"/>
                  </a:lnTo>
                  <a:lnTo>
                    <a:pt x="458" y="462"/>
                  </a:lnTo>
                  <a:lnTo>
                    <a:pt x="420" y="511"/>
                  </a:lnTo>
                  <a:lnTo>
                    <a:pt x="375" y="552"/>
                  </a:lnTo>
                  <a:lnTo>
                    <a:pt x="326" y="584"/>
                  </a:lnTo>
                  <a:lnTo>
                    <a:pt x="326" y="584"/>
                  </a:lnTo>
                  <a:lnTo>
                    <a:pt x="298" y="561"/>
                  </a:lnTo>
                  <a:lnTo>
                    <a:pt x="260" y="543"/>
                  </a:lnTo>
                  <a:lnTo>
                    <a:pt x="215" y="530"/>
                  </a:lnTo>
                  <a:lnTo>
                    <a:pt x="166" y="521"/>
                  </a:lnTo>
                  <a:lnTo>
                    <a:pt x="166" y="521"/>
                  </a:lnTo>
                  <a:lnTo>
                    <a:pt x="99" y="521"/>
                  </a:lnTo>
                  <a:lnTo>
                    <a:pt x="66" y="525"/>
                  </a:lnTo>
                  <a:lnTo>
                    <a:pt x="44" y="530"/>
                  </a:lnTo>
                  <a:lnTo>
                    <a:pt x="44" y="530"/>
                  </a:lnTo>
                  <a:lnTo>
                    <a:pt x="39" y="530"/>
                  </a:lnTo>
                  <a:lnTo>
                    <a:pt x="39" y="530"/>
                  </a:lnTo>
                  <a:close/>
                </a:path>
              </a:pathLst>
            </a:custGeom>
            <a:solidFill>
              <a:srgbClr val="FFCD0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19" name="Freeform 59"/>
            <p:cNvSpPr>
              <a:spLocks/>
            </p:cNvSpPr>
            <p:nvPr/>
          </p:nvSpPr>
          <p:spPr bwMode="auto">
            <a:xfrm>
              <a:off x="1441" y="2880"/>
              <a:ext cx="497" cy="566"/>
            </a:xfrm>
            <a:custGeom>
              <a:avLst/>
              <a:gdLst/>
              <a:ahLst/>
              <a:cxnLst>
                <a:cxn ang="0">
                  <a:pos x="392" y="13"/>
                </a:cxn>
                <a:cxn ang="0">
                  <a:pos x="392" y="13"/>
                </a:cxn>
                <a:cxn ang="0">
                  <a:pos x="370" y="4"/>
                </a:cxn>
                <a:cxn ang="0">
                  <a:pos x="348" y="0"/>
                </a:cxn>
                <a:cxn ang="0">
                  <a:pos x="326" y="0"/>
                </a:cxn>
                <a:cxn ang="0">
                  <a:pos x="304" y="0"/>
                </a:cxn>
                <a:cxn ang="0">
                  <a:pos x="254" y="13"/>
                </a:cxn>
                <a:cxn ang="0">
                  <a:pos x="204" y="36"/>
                </a:cxn>
                <a:cxn ang="0">
                  <a:pos x="160" y="68"/>
                </a:cxn>
                <a:cxn ang="0">
                  <a:pos x="116" y="109"/>
                </a:cxn>
                <a:cxn ang="0">
                  <a:pos x="77" y="158"/>
                </a:cxn>
                <a:cxn ang="0">
                  <a:pos x="44" y="213"/>
                </a:cxn>
                <a:cxn ang="0">
                  <a:pos x="44" y="213"/>
                </a:cxn>
                <a:cxn ang="0">
                  <a:pos x="28" y="253"/>
                </a:cxn>
                <a:cxn ang="0">
                  <a:pos x="11" y="294"/>
                </a:cxn>
                <a:cxn ang="0">
                  <a:pos x="6" y="330"/>
                </a:cxn>
                <a:cxn ang="0">
                  <a:pos x="0" y="371"/>
                </a:cxn>
                <a:cxn ang="0">
                  <a:pos x="0" y="407"/>
                </a:cxn>
                <a:cxn ang="0">
                  <a:pos x="0" y="444"/>
                </a:cxn>
                <a:cxn ang="0">
                  <a:pos x="11" y="475"/>
                </a:cxn>
                <a:cxn ang="0">
                  <a:pos x="22" y="507"/>
                </a:cxn>
                <a:cxn ang="0">
                  <a:pos x="22" y="507"/>
                </a:cxn>
                <a:cxn ang="0">
                  <a:pos x="61" y="503"/>
                </a:cxn>
                <a:cxn ang="0">
                  <a:pos x="122" y="503"/>
                </a:cxn>
                <a:cxn ang="0">
                  <a:pos x="122" y="503"/>
                </a:cxn>
                <a:cxn ang="0">
                  <a:pos x="149" y="507"/>
                </a:cxn>
                <a:cxn ang="0">
                  <a:pos x="171" y="512"/>
                </a:cxn>
                <a:cxn ang="0">
                  <a:pos x="216" y="525"/>
                </a:cxn>
                <a:cxn ang="0">
                  <a:pos x="254" y="548"/>
                </a:cxn>
                <a:cxn ang="0">
                  <a:pos x="287" y="566"/>
                </a:cxn>
                <a:cxn ang="0">
                  <a:pos x="287" y="566"/>
                </a:cxn>
                <a:cxn ang="0">
                  <a:pos x="331" y="534"/>
                </a:cxn>
                <a:cxn ang="0">
                  <a:pos x="376" y="493"/>
                </a:cxn>
                <a:cxn ang="0">
                  <a:pos x="420" y="444"/>
                </a:cxn>
                <a:cxn ang="0">
                  <a:pos x="453" y="389"/>
                </a:cxn>
                <a:cxn ang="0">
                  <a:pos x="453" y="389"/>
                </a:cxn>
                <a:cxn ang="0">
                  <a:pos x="475" y="330"/>
                </a:cxn>
                <a:cxn ang="0">
                  <a:pos x="492" y="272"/>
                </a:cxn>
                <a:cxn ang="0">
                  <a:pos x="497" y="213"/>
                </a:cxn>
                <a:cxn ang="0">
                  <a:pos x="492" y="158"/>
                </a:cxn>
                <a:cxn ang="0">
                  <a:pos x="481" y="113"/>
                </a:cxn>
                <a:cxn ang="0">
                  <a:pos x="458" y="72"/>
                </a:cxn>
                <a:cxn ang="0">
                  <a:pos x="447" y="54"/>
                </a:cxn>
                <a:cxn ang="0">
                  <a:pos x="431" y="36"/>
                </a:cxn>
                <a:cxn ang="0">
                  <a:pos x="414" y="23"/>
                </a:cxn>
                <a:cxn ang="0">
                  <a:pos x="392" y="13"/>
                </a:cxn>
                <a:cxn ang="0">
                  <a:pos x="392" y="13"/>
                </a:cxn>
              </a:cxnLst>
              <a:rect l="0" t="0" r="r" b="b"/>
              <a:pathLst>
                <a:path w="497" h="566">
                  <a:moveTo>
                    <a:pt x="392" y="13"/>
                  </a:moveTo>
                  <a:lnTo>
                    <a:pt x="392" y="13"/>
                  </a:lnTo>
                  <a:lnTo>
                    <a:pt x="370" y="4"/>
                  </a:lnTo>
                  <a:lnTo>
                    <a:pt x="348" y="0"/>
                  </a:lnTo>
                  <a:lnTo>
                    <a:pt x="326" y="0"/>
                  </a:lnTo>
                  <a:lnTo>
                    <a:pt x="304" y="0"/>
                  </a:lnTo>
                  <a:lnTo>
                    <a:pt x="254" y="13"/>
                  </a:lnTo>
                  <a:lnTo>
                    <a:pt x="204" y="36"/>
                  </a:lnTo>
                  <a:lnTo>
                    <a:pt x="160" y="68"/>
                  </a:lnTo>
                  <a:lnTo>
                    <a:pt x="116" y="109"/>
                  </a:lnTo>
                  <a:lnTo>
                    <a:pt x="77" y="158"/>
                  </a:lnTo>
                  <a:lnTo>
                    <a:pt x="44" y="213"/>
                  </a:lnTo>
                  <a:lnTo>
                    <a:pt x="44" y="213"/>
                  </a:lnTo>
                  <a:lnTo>
                    <a:pt x="28" y="253"/>
                  </a:lnTo>
                  <a:lnTo>
                    <a:pt x="11" y="294"/>
                  </a:lnTo>
                  <a:lnTo>
                    <a:pt x="6" y="330"/>
                  </a:lnTo>
                  <a:lnTo>
                    <a:pt x="0" y="371"/>
                  </a:lnTo>
                  <a:lnTo>
                    <a:pt x="0" y="407"/>
                  </a:lnTo>
                  <a:lnTo>
                    <a:pt x="0" y="444"/>
                  </a:lnTo>
                  <a:lnTo>
                    <a:pt x="11" y="475"/>
                  </a:lnTo>
                  <a:lnTo>
                    <a:pt x="22" y="507"/>
                  </a:lnTo>
                  <a:lnTo>
                    <a:pt x="22" y="507"/>
                  </a:lnTo>
                  <a:lnTo>
                    <a:pt x="61" y="503"/>
                  </a:lnTo>
                  <a:lnTo>
                    <a:pt x="122" y="503"/>
                  </a:lnTo>
                  <a:lnTo>
                    <a:pt x="122" y="503"/>
                  </a:lnTo>
                  <a:lnTo>
                    <a:pt x="149" y="507"/>
                  </a:lnTo>
                  <a:lnTo>
                    <a:pt x="171" y="512"/>
                  </a:lnTo>
                  <a:lnTo>
                    <a:pt x="216" y="525"/>
                  </a:lnTo>
                  <a:lnTo>
                    <a:pt x="254" y="548"/>
                  </a:lnTo>
                  <a:lnTo>
                    <a:pt x="287" y="566"/>
                  </a:lnTo>
                  <a:lnTo>
                    <a:pt x="287" y="566"/>
                  </a:lnTo>
                  <a:lnTo>
                    <a:pt x="331" y="534"/>
                  </a:lnTo>
                  <a:lnTo>
                    <a:pt x="376" y="493"/>
                  </a:lnTo>
                  <a:lnTo>
                    <a:pt x="420" y="444"/>
                  </a:lnTo>
                  <a:lnTo>
                    <a:pt x="453" y="389"/>
                  </a:lnTo>
                  <a:lnTo>
                    <a:pt x="453" y="389"/>
                  </a:lnTo>
                  <a:lnTo>
                    <a:pt x="475" y="330"/>
                  </a:lnTo>
                  <a:lnTo>
                    <a:pt x="492" y="272"/>
                  </a:lnTo>
                  <a:lnTo>
                    <a:pt x="497" y="213"/>
                  </a:lnTo>
                  <a:lnTo>
                    <a:pt x="492" y="158"/>
                  </a:lnTo>
                  <a:lnTo>
                    <a:pt x="481" y="113"/>
                  </a:lnTo>
                  <a:lnTo>
                    <a:pt x="458" y="72"/>
                  </a:lnTo>
                  <a:lnTo>
                    <a:pt x="447" y="54"/>
                  </a:lnTo>
                  <a:lnTo>
                    <a:pt x="431" y="36"/>
                  </a:lnTo>
                  <a:lnTo>
                    <a:pt x="414" y="23"/>
                  </a:lnTo>
                  <a:lnTo>
                    <a:pt x="392" y="13"/>
                  </a:lnTo>
                  <a:lnTo>
                    <a:pt x="392" y="13"/>
                  </a:lnTo>
                  <a:close/>
                </a:path>
              </a:pathLst>
            </a:custGeom>
            <a:solidFill>
              <a:srgbClr val="F68B1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20" name="Freeform 60"/>
            <p:cNvSpPr>
              <a:spLocks/>
            </p:cNvSpPr>
            <p:nvPr/>
          </p:nvSpPr>
          <p:spPr bwMode="auto">
            <a:xfrm>
              <a:off x="1469" y="2916"/>
              <a:ext cx="442" cy="512"/>
            </a:xfrm>
            <a:custGeom>
              <a:avLst/>
              <a:gdLst/>
              <a:ahLst/>
              <a:cxnLst>
                <a:cxn ang="0">
                  <a:pos x="342" y="5"/>
                </a:cxn>
                <a:cxn ang="0">
                  <a:pos x="342" y="5"/>
                </a:cxn>
                <a:cxn ang="0">
                  <a:pos x="320" y="0"/>
                </a:cxn>
                <a:cxn ang="0">
                  <a:pos x="298" y="0"/>
                </a:cxn>
                <a:cxn ang="0">
                  <a:pos x="259" y="0"/>
                </a:cxn>
                <a:cxn ang="0">
                  <a:pos x="215" y="18"/>
                </a:cxn>
                <a:cxn ang="0">
                  <a:pos x="171" y="41"/>
                </a:cxn>
                <a:cxn ang="0">
                  <a:pos x="132" y="73"/>
                </a:cxn>
                <a:cxn ang="0">
                  <a:pos x="94" y="109"/>
                </a:cxn>
                <a:cxn ang="0">
                  <a:pos x="61" y="159"/>
                </a:cxn>
                <a:cxn ang="0">
                  <a:pos x="33" y="208"/>
                </a:cxn>
                <a:cxn ang="0">
                  <a:pos x="33" y="208"/>
                </a:cxn>
                <a:cxn ang="0">
                  <a:pos x="16" y="245"/>
                </a:cxn>
                <a:cxn ang="0">
                  <a:pos x="5" y="281"/>
                </a:cxn>
                <a:cxn ang="0">
                  <a:pos x="0" y="317"/>
                </a:cxn>
                <a:cxn ang="0">
                  <a:pos x="0" y="353"/>
                </a:cxn>
                <a:cxn ang="0">
                  <a:pos x="0" y="385"/>
                </a:cxn>
                <a:cxn ang="0">
                  <a:pos x="5" y="417"/>
                </a:cxn>
                <a:cxn ang="0">
                  <a:pos x="11" y="444"/>
                </a:cxn>
                <a:cxn ang="0">
                  <a:pos x="27" y="467"/>
                </a:cxn>
                <a:cxn ang="0">
                  <a:pos x="27" y="467"/>
                </a:cxn>
                <a:cxn ang="0">
                  <a:pos x="94" y="467"/>
                </a:cxn>
                <a:cxn ang="0">
                  <a:pos x="94" y="467"/>
                </a:cxn>
                <a:cxn ang="0">
                  <a:pos x="132" y="471"/>
                </a:cxn>
                <a:cxn ang="0">
                  <a:pos x="171" y="485"/>
                </a:cxn>
                <a:cxn ang="0">
                  <a:pos x="204" y="498"/>
                </a:cxn>
                <a:cxn ang="0">
                  <a:pos x="232" y="512"/>
                </a:cxn>
                <a:cxn ang="0">
                  <a:pos x="232" y="512"/>
                </a:cxn>
                <a:cxn ang="0">
                  <a:pos x="259" y="498"/>
                </a:cxn>
                <a:cxn ang="0">
                  <a:pos x="281" y="485"/>
                </a:cxn>
                <a:cxn ang="0">
                  <a:pos x="331" y="439"/>
                </a:cxn>
                <a:cxn ang="0">
                  <a:pos x="375" y="385"/>
                </a:cxn>
                <a:cxn ang="0">
                  <a:pos x="408" y="326"/>
                </a:cxn>
                <a:cxn ang="0">
                  <a:pos x="408" y="326"/>
                </a:cxn>
                <a:cxn ang="0">
                  <a:pos x="430" y="272"/>
                </a:cxn>
                <a:cxn ang="0">
                  <a:pos x="442" y="217"/>
                </a:cxn>
                <a:cxn ang="0">
                  <a:pos x="442" y="168"/>
                </a:cxn>
                <a:cxn ang="0">
                  <a:pos x="436" y="122"/>
                </a:cxn>
                <a:cxn ang="0">
                  <a:pos x="425" y="82"/>
                </a:cxn>
                <a:cxn ang="0">
                  <a:pos x="403" y="50"/>
                </a:cxn>
                <a:cxn ang="0">
                  <a:pos x="375" y="23"/>
                </a:cxn>
                <a:cxn ang="0">
                  <a:pos x="359" y="14"/>
                </a:cxn>
                <a:cxn ang="0">
                  <a:pos x="342" y="5"/>
                </a:cxn>
                <a:cxn ang="0">
                  <a:pos x="342" y="5"/>
                </a:cxn>
              </a:cxnLst>
              <a:rect l="0" t="0" r="r" b="b"/>
              <a:pathLst>
                <a:path w="442" h="512">
                  <a:moveTo>
                    <a:pt x="342" y="5"/>
                  </a:moveTo>
                  <a:lnTo>
                    <a:pt x="342" y="5"/>
                  </a:lnTo>
                  <a:lnTo>
                    <a:pt x="320" y="0"/>
                  </a:lnTo>
                  <a:lnTo>
                    <a:pt x="298" y="0"/>
                  </a:lnTo>
                  <a:lnTo>
                    <a:pt x="259" y="0"/>
                  </a:lnTo>
                  <a:lnTo>
                    <a:pt x="215" y="18"/>
                  </a:lnTo>
                  <a:lnTo>
                    <a:pt x="171" y="41"/>
                  </a:lnTo>
                  <a:lnTo>
                    <a:pt x="132" y="73"/>
                  </a:lnTo>
                  <a:lnTo>
                    <a:pt x="94" y="109"/>
                  </a:lnTo>
                  <a:lnTo>
                    <a:pt x="61" y="159"/>
                  </a:lnTo>
                  <a:lnTo>
                    <a:pt x="33" y="208"/>
                  </a:lnTo>
                  <a:lnTo>
                    <a:pt x="33" y="208"/>
                  </a:lnTo>
                  <a:lnTo>
                    <a:pt x="16" y="245"/>
                  </a:lnTo>
                  <a:lnTo>
                    <a:pt x="5" y="281"/>
                  </a:lnTo>
                  <a:lnTo>
                    <a:pt x="0" y="317"/>
                  </a:lnTo>
                  <a:lnTo>
                    <a:pt x="0" y="353"/>
                  </a:lnTo>
                  <a:lnTo>
                    <a:pt x="0" y="385"/>
                  </a:lnTo>
                  <a:lnTo>
                    <a:pt x="5" y="417"/>
                  </a:lnTo>
                  <a:lnTo>
                    <a:pt x="11" y="444"/>
                  </a:lnTo>
                  <a:lnTo>
                    <a:pt x="27" y="467"/>
                  </a:lnTo>
                  <a:lnTo>
                    <a:pt x="27" y="467"/>
                  </a:lnTo>
                  <a:lnTo>
                    <a:pt x="94" y="467"/>
                  </a:lnTo>
                  <a:lnTo>
                    <a:pt x="94" y="467"/>
                  </a:lnTo>
                  <a:lnTo>
                    <a:pt x="132" y="471"/>
                  </a:lnTo>
                  <a:lnTo>
                    <a:pt x="171" y="485"/>
                  </a:lnTo>
                  <a:lnTo>
                    <a:pt x="204" y="498"/>
                  </a:lnTo>
                  <a:lnTo>
                    <a:pt x="232" y="512"/>
                  </a:lnTo>
                  <a:lnTo>
                    <a:pt x="232" y="512"/>
                  </a:lnTo>
                  <a:lnTo>
                    <a:pt x="259" y="498"/>
                  </a:lnTo>
                  <a:lnTo>
                    <a:pt x="281" y="485"/>
                  </a:lnTo>
                  <a:lnTo>
                    <a:pt x="331" y="439"/>
                  </a:lnTo>
                  <a:lnTo>
                    <a:pt x="375" y="385"/>
                  </a:lnTo>
                  <a:lnTo>
                    <a:pt x="408" y="326"/>
                  </a:lnTo>
                  <a:lnTo>
                    <a:pt x="408" y="326"/>
                  </a:lnTo>
                  <a:lnTo>
                    <a:pt x="430" y="272"/>
                  </a:lnTo>
                  <a:lnTo>
                    <a:pt x="442" y="217"/>
                  </a:lnTo>
                  <a:lnTo>
                    <a:pt x="442" y="168"/>
                  </a:lnTo>
                  <a:lnTo>
                    <a:pt x="436" y="122"/>
                  </a:lnTo>
                  <a:lnTo>
                    <a:pt x="425" y="82"/>
                  </a:lnTo>
                  <a:lnTo>
                    <a:pt x="403" y="50"/>
                  </a:lnTo>
                  <a:lnTo>
                    <a:pt x="375" y="23"/>
                  </a:lnTo>
                  <a:lnTo>
                    <a:pt x="359" y="14"/>
                  </a:lnTo>
                  <a:lnTo>
                    <a:pt x="342" y="5"/>
                  </a:lnTo>
                  <a:lnTo>
                    <a:pt x="342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21" name="Freeform 61"/>
            <p:cNvSpPr>
              <a:spLocks/>
            </p:cNvSpPr>
            <p:nvPr/>
          </p:nvSpPr>
          <p:spPr bwMode="auto">
            <a:xfrm>
              <a:off x="1496" y="2916"/>
              <a:ext cx="415" cy="358"/>
            </a:xfrm>
            <a:custGeom>
              <a:avLst/>
              <a:gdLst/>
              <a:ahLst/>
              <a:cxnLst>
                <a:cxn ang="0">
                  <a:pos x="293" y="50"/>
                </a:cxn>
                <a:cxn ang="0">
                  <a:pos x="293" y="50"/>
                </a:cxn>
                <a:cxn ang="0">
                  <a:pos x="326" y="68"/>
                </a:cxn>
                <a:cxn ang="0">
                  <a:pos x="354" y="91"/>
                </a:cxn>
                <a:cxn ang="0">
                  <a:pos x="376" y="122"/>
                </a:cxn>
                <a:cxn ang="0">
                  <a:pos x="387" y="163"/>
                </a:cxn>
                <a:cxn ang="0">
                  <a:pos x="392" y="208"/>
                </a:cxn>
                <a:cxn ang="0">
                  <a:pos x="392" y="254"/>
                </a:cxn>
                <a:cxn ang="0">
                  <a:pos x="381" y="304"/>
                </a:cxn>
                <a:cxn ang="0">
                  <a:pos x="365" y="358"/>
                </a:cxn>
                <a:cxn ang="0">
                  <a:pos x="365" y="358"/>
                </a:cxn>
                <a:cxn ang="0">
                  <a:pos x="381" y="326"/>
                </a:cxn>
                <a:cxn ang="0">
                  <a:pos x="381" y="326"/>
                </a:cxn>
                <a:cxn ang="0">
                  <a:pos x="403" y="272"/>
                </a:cxn>
                <a:cxn ang="0">
                  <a:pos x="415" y="217"/>
                </a:cxn>
                <a:cxn ang="0">
                  <a:pos x="415" y="168"/>
                </a:cxn>
                <a:cxn ang="0">
                  <a:pos x="409" y="122"/>
                </a:cxn>
                <a:cxn ang="0">
                  <a:pos x="398" y="82"/>
                </a:cxn>
                <a:cxn ang="0">
                  <a:pos x="376" y="50"/>
                </a:cxn>
                <a:cxn ang="0">
                  <a:pos x="348" y="23"/>
                </a:cxn>
                <a:cxn ang="0">
                  <a:pos x="332" y="14"/>
                </a:cxn>
                <a:cxn ang="0">
                  <a:pos x="315" y="5"/>
                </a:cxn>
                <a:cxn ang="0">
                  <a:pos x="315" y="5"/>
                </a:cxn>
                <a:cxn ang="0">
                  <a:pos x="293" y="0"/>
                </a:cxn>
                <a:cxn ang="0">
                  <a:pos x="271" y="0"/>
                </a:cxn>
                <a:cxn ang="0">
                  <a:pos x="232" y="0"/>
                </a:cxn>
                <a:cxn ang="0">
                  <a:pos x="188" y="18"/>
                </a:cxn>
                <a:cxn ang="0">
                  <a:pos x="144" y="41"/>
                </a:cxn>
                <a:cxn ang="0">
                  <a:pos x="105" y="73"/>
                </a:cxn>
                <a:cxn ang="0">
                  <a:pos x="67" y="109"/>
                </a:cxn>
                <a:cxn ang="0">
                  <a:pos x="34" y="159"/>
                </a:cxn>
                <a:cxn ang="0">
                  <a:pos x="6" y="208"/>
                </a:cxn>
                <a:cxn ang="0">
                  <a:pos x="6" y="208"/>
                </a:cxn>
                <a:cxn ang="0">
                  <a:pos x="0" y="222"/>
                </a:cxn>
                <a:cxn ang="0">
                  <a:pos x="0" y="222"/>
                </a:cxn>
                <a:cxn ang="0">
                  <a:pos x="28" y="177"/>
                </a:cxn>
                <a:cxn ang="0">
                  <a:pos x="61" y="136"/>
                </a:cxn>
                <a:cxn ang="0">
                  <a:pos x="100" y="104"/>
                </a:cxn>
                <a:cxn ang="0">
                  <a:pos x="138" y="77"/>
                </a:cxn>
                <a:cxn ang="0">
                  <a:pos x="177" y="59"/>
                </a:cxn>
                <a:cxn ang="0">
                  <a:pos x="216" y="45"/>
                </a:cxn>
                <a:cxn ang="0">
                  <a:pos x="254" y="45"/>
                </a:cxn>
                <a:cxn ang="0">
                  <a:pos x="293" y="50"/>
                </a:cxn>
                <a:cxn ang="0">
                  <a:pos x="293" y="50"/>
                </a:cxn>
              </a:cxnLst>
              <a:rect l="0" t="0" r="r" b="b"/>
              <a:pathLst>
                <a:path w="415" h="358">
                  <a:moveTo>
                    <a:pt x="293" y="50"/>
                  </a:moveTo>
                  <a:lnTo>
                    <a:pt x="293" y="50"/>
                  </a:lnTo>
                  <a:lnTo>
                    <a:pt x="326" y="68"/>
                  </a:lnTo>
                  <a:lnTo>
                    <a:pt x="354" y="91"/>
                  </a:lnTo>
                  <a:lnTo>
                    <a:pt x="376" y="122"/>
                  </a:lnTo>
                  <a:lnTo>
                    <a:pt x="387" y="163"/>
                  </a:lnTo>
                  <a:lnTo>
                    <a:pt x="392" y="208"/>
                  </a:lnTo>
                  <a:lnTo>
                    <a:pt x="392" y="254"/>
                  </a:lnTo>
                  <a:lnTo>
                    <a:pt x="381" y="304"/>
                  </a:lnTo>
                  <a:lnTo>
                    <a:pt x="365" y="358"/>
                  </a:lnTo>
                  <a:lnTo>
                    <a:pt x="365" y="358"/>
                  </a:lnTo>
                  <a:lnTo>
                    <a:pt x="381" y="326"/>
                  </a:lnTo>
                  <a:lnTo>
                    <a:pt x="381" y="326"/>
                  </a:lnTo>
                  <a:lnTo>
                    <a:pt x="403" y="272"/>
                  </a:lnTo>
                  <a:lnTo>
                    <a:pt x="415" y="217"/>
                  </a:lnTo>
                  <a:lnTo>
                    <a:pt x="415" y="168"/>
                  </a:lnTo>
                  <a:lnTo>
                    <a:pt x="409" y="122"/>
                  </a:lnTo>
                  <a:lnTo>
                    <a:pt x="398" y="82"/>
                  </a:lnTo>
                  <a:lnTo>
                    <a:pt x="376" y="50"/>
                  </a:lnTo>
                  <a:lnTo>
                    <a:pt x="348" y="23"/>
                  </a:lnTo>
                  <a:lnTo>
                    <a:pt x="332" y="14"/>
                  </a:lnTo>
                  <a:lnTo>
                    <a:pt x="315" y="5"/>
                  </a:lnTo>
                  <a:lnTo>
                    <a:pt x="315" y="5"/>
                  </a:lnTo>
                  <a:lnTo>
                    <a:pt x="293" y="0"/>
                  </a:lnTo>
                  <a:lnTo>
                    <a:pt x="271" y="0"/>
                  </a:lnTo>
                  <a:lnTo>
                    <a:pt x="232" y="0"/>
                  </a:lnTo>
                  <a:lnTo>
                    <a:pt x="188" y="18"/>
                  </a:lnTo>
                  <a:lnTo>
                    <a:pt x="144" y="41"/>
                  </a:lnTo>
                  <a:lnTo>
                    <a:pt x="105" y="73"/>
                  </a:lnTo>
                  <a:lnTo>
                    <a:pt x="67" y="109"/>
                  </a:lnTo>
                  <a:lnTo>
                    <a:pt x="34" y="159"/>
                  </a:lnTo>
                  <a:lnTo>
                    <a:pt x="6" y="208"/>
                  </a:lnTo>
                  <a:lnTo>
                    <a:pt x="6" y="208"/>
                  </a:lnTo>
                  <a:lnTo>
                    <a:pt x="0" y="222"/>
                  </a:lnTo>
                  <a:lnTo>
                    <a:pt x="0" y="222"/>
                  </a:lnTo>
                  <a:lnTo>
                    <a:pt x="28" y="177"/>
                  </a:lnTo>
                  <a:lnTo>
                    <a:pt x="61" y="136"/>
                  </a:lnTo>
                  <a:lnTo>
                    <a:pt x="100" y="104"/>
                  </a:lnTo>
                  <a:lnTo>
                    <a:pt x="138" y="77"/>
                  </a:lnTo>
                  <a:lnTo>
                    <a:pt x="177" y="59"/>
                  </a:lnTo>
                  <a:lnTo>
                    <a:pt x="216" y="45"/>
                  </a:lnTo>
                  <a:lnTo>
                    <a:pt x="254" y="45"/>
                  </a:lnTo>
                  <a:lnTo>
                    <a:pt x="293" y="50"/>
                  </a:lnTo>
                  <a:lnTo>
                    <a:pt x="293" y="50"/>
                  </a:lnTo>
                  <a:close/>
                </a:path>
              </a:pathLst>
            </a:custGeom>
            <a:solidFill>
              <a:srgbClr val="E7E8E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22" name="Freeform 62"/>
            <p:cNvSpPr>
              <a:spLocks/>
            </p:cNvSpPr>
            <p:nvPr/>
          </p:nvSpPr>
          <p:spPr bwMode="auto">
            <a:xfrm>
              <a:off x="1425" y="3378"/>
              <a:ext cx="381" cy="15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44" y="5"/>
                </a:cxn>
                <a:cxn ang="0">
                  <a:pos x="93" y="0"/>
                </a:cxn>
                <a:cxn ang="0">
                  <a:pos x="154" y="5"/>
                </a:cxn>
                <a:cxn ang="0">
                  <a:pos x="182" y="9"/>
                </a:cxn>
                <a:cxn ang="0">
                  <a:pos x="215" y="14"/>
                </a:cxn>
                <a:cxn ang="0">
                  <a:pos x="248" y="27"/>
                </a:cxn>
                <a:cxn ang="0">
                  <a:pos x="281" y="41"/>
                </a:cxn>
                <a:cxn ang="0">
                  <a:pos x="309" y="63"/>
                </a:cxn>
                <a:cxn ang="0">
                  <a:pos x="336" y="86"/>
                </a:cxn>
                <a:cxn ang="0">
                  <a:pos x="359" y="118"/>
                </a:cxn>
                <a:cxn ang="0">
                  <a:pos x="381" y="154"/>
                </a:cxn>
                <a:cxn ang="0">
                  <a:pos x="381" y="154"/>
                </a:cxn>
                <a:cxn ang="0">
                  <a:pos x="364" y="131"/>
                </a:cxn>
                <a:cxn ang="0">
                  <a:pos x="342" y="109"/>
                </a:cxn>
                <a:cxn ang="0">
                  <a:pos x="303" y="82"/>
                </a:cxn>
                <a:cxn ang="0">
                  <a:pos x="254" y="54"/>
                </a:cxn>
                <a:cxn ang="0">
                  <a:pos x="226" y="41"/>
                </a:cxn>
                <a:cxn ang="0">
                  <a:pos x="187" y="32"/>
                </a:cxn>
                <a:cxn ang="0">
                  <a:pos x="149" y="23"/>
                </a:cxn>
                <a:cxn ang="0">
                  <a:pos x="105" y="14"/>
                </a:cxn>
                <a:cxn ang="0">
                  <a:pos x="55" y="14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381" h="154">
                  <a:moveTo>
                    <a:pt x="0" y="14"/>
                  </a:moveTo>
                  <a:lnTo>
                    <a:pt x="0" y="14"/>
                  </a:lnTo>
                  <a:lnTo>
                    <a:pt x="44" y="5"/>
                  </a:lnTo>
                  <a:lnTo>
                    <a:pt x="93" y="0"/>
                  </a:lnTo>
                  <a:lnTo>
                    <a:pt x="154" y="5"/>
                  </a:lnTo>
                  <a:lnTo>
                    <a:pt x="182" y="9"/>
                  </a:lnTo>
                  <a:lnTo>
                    <a:pt x="215" y="14"/>
                  </a:lnTo>
                  <a:lnTo>
                    <a:pt x="248" y="27"/>
                  </a:lnTo>
                  <a:lnTo>
                    <a:pt x="281" y="41"/>
                  </a:lnTo>
                  <a:lnTo>
                    <a:pt x="309" y="63"/>
                  </a:lnTo>
                  <a:lnTo>
                    <a:pt x="336" y="86"/>
                  </a:lnTo>
                  <a:lnTo>
                    <a:pt x="359" y="118"/>
                  </a:lnTo>
                  <a:lnTo>
                    <a:pt x="381" y="154"/>
                  </a:lnTo>
                  <a:lnTo>
                    <a:pt x="381" y="154"/>
                  </a:lnTo>
                  <a:lnTo>
                    <a:pt x="364" y="131"/>
                  </a:lnTo>
                  <a:lnTo>
                    <a:pt x="342" y="109"/>
                  </a:lnTo>
                  <a:lnTo>
                    <a:pt x="303" y="82"/>
                  </a:lnTo>
                  <a:lnTo>
                    <a:pt x="254" y="54"/>
                  </a:lnTo>
                  <a:lnTo>
                    <a:pt x="226" y="41"/>
                  </a:lnTo>
                  <a:lnTo>
                    <a:pt x="187" y="32"/>
                  </a:lnTo>
                  <a:lnTo>
                    <a:pt x="149" y="23"/>
                  </a:lnTo>
                  <a:lnTo>
                    <a:pt x="105" y="14"/>
                  </a:lnTo>
                  <a:lnTo>
                    <a:pt x="55" y="14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CAF1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23" name="Freeform 63"/>
            <p:cNvSpPr>
              <a:spLocks/>
            </p:cNvSpPr>
            <p:nvPr/>
          </p:nvSpPr>
          <p:spPr bwMode="auto">
            <a:xfrm>
              <a:off x="723" y="3265"/>
              <a:ext cx="343" cy="163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88" y="0"/>
                </a:cxn>
                <a:cxn ang="0">
                  <a:pos x="221" y="4"/>
                </a:cxn>
                <a:cxn ang="0">
                  <a:pos x="254" y="13"/>
                </a:cxn>
                <a:cxn ang="0">
                  <a:pos x="282" y="27"/>
                </a:cxn>
                <a:cxn ang="0">
                  <a:pos x="304" y="36"/>
                </a:cxn>
                <a:cxn ang="0">
                  <a:pos x="321" y="54"/>
                </a:cxn>
                <a:cxn ang="0">
                  <a:pos x="337" y="68"/>
                </a:cxn>
                <a:cxn ang="0">
                  <a:pos x="343" y="86"/>
                </a:cxn>
                <a:cxn ang="0">
                  <a:pos x="343" y="99"/>
                </a:cxn>
                <a:cxn ang="0">
                  <a:pos x="343" y="99"/>
                </a:cxn>
                <a:cxn ang="0">
                  <a:pos x="337" y="118"/>
                </a:cxn>
                <a:cxn ang="0">
                  <a:pos x="326" y="131"/>
                </a:cxn>
                <a:cxn ang="0">
                  <a:pos x="304" y="145"/>
                </a:cxn>
                <a:cxn ang="0">
                  <a:pos x="282" y="154"/>
                </a:cxn>
                <a:cxn ang="0">
                  <a:pos x="254" y="158"/>
                </a:cxn>
                <a:cxn ang="0">
                  <a:pos x="227" y="163"/>
                </a:cxn>
                <a:cxn ang="0">
                  <a:pos x="194" y="163"/>
                </a:cxn>
                <a:cxn ang="0">
                  <a:pos x="155" y="163"/>
                </a:cxn>
                <a:cxn ang="0">
                  <a:pos x="155" y="163"/>
                </a:cxn>
                <a:cxn ang="0">
                  <a:pos x="122" y="154"/>
                </a:cxn>
                <a:cxn ang="0">
                  <a:pos x="89" y="145"/>
                </a:cxn>
                <a:cxn ang="0">
                  <a:pos x="61" y="136"/>
                </a:cxn>
                <a:cxn ang="0">
                  <a:pos x="39" y="122"/>
                </a:cxn>
                <a:cxn ang="0">
                  <a:pos x="22" y="108"/>
                </a:cxn>
                <a:cxn ang="0">
                  <a:pos x="6" y="95"/>
                </a:cxn>
                <a:cxn ang="0">
                  <a:pos x="0" y="77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6" y="45"/>
                </a:cxn>
                <a:cxn ang="0">
                  <a:pos x="17" y="32"/>
                </a:cxn>
                <a:cxn ang="0">
                  <a:pos x="39" y="18"/>
                </a:cxn>
                <a:cxn ang="0">
                  <a:pos x="61" y="9"/>
                </a:cxn>
                <a:cxn ang="0">
                  <a:pos x="89" y="4"/>
                </a:cxn>
                <a:cxn ang="0">
                  <a:pos x="116" y="0"/>
                </a:cxn>
                <a:cxn ang="0">
                  <a:pos x="149" y="0"/>
                </a:cxn>
                <a:cxn ang="0">
                  <a:pos x="188" y="0"/>
                </a:cxn>
                <a:cxn ang="0">
                  <a:pos x="188" y="0"/>
                </a:cxn>
              </a:cxnLst>
              <a:rect l="0" t="0" r="r" b="b"/>
              <a:pathLst>
                <a:path w="343" h="163">
                  <a:moveTo>
                    <a:pt x="188" y="0"/>
                  </a:moveTo>
                  <a:lnTo>
                    <a:pt x="188" y="0"/>
                  </a:lnTo>
                  <a:lnTo>
                    <a:pt x="221" y="4"/>
                  </a:lnTo>
                  <a:lnTo>
                    <a:pt x="254" y="13"/>
                  </a:lnTo>
                  <a:lnTo>
                    <a:pt x="282" y="27"/>
                  </a:lnTo>
                  <a:lnTo>
                    <a:pt x="304" y="36"/>
                  </a:lnTo>
                  <a:lnTo>
                    <a:pt x="321" y="54"/>
                  </a:lnTo>
                  <a:lnTo>
                    <a:pt x="337" y="68"/>
                  </a:lnTo>
                  <a:lnTo>
                    <a:pt x="343" y="86"/>
                  </a:lnTo>
                  <a:lnTo>
                    <a:pt x="343" y="99"/>
                  </a:lnTo>
                  <a:lnTo>
                    <a:pt x="343" y="99"/>
                  </a:lnTo>
                  <a:lnTo>
                    <a:pt x="337" y="118"/>
                  </a:lnTo>
                  <a:lnTo>
                    <a:pt x="326" y="131"/>
                  </a:lnTo>
                  <a:lnTo>
                    <a:pt x="304" y="145"/>
                  </a:lnTo>
                  <a:lnTo>
                    <a:pt x="282" y="154"/>
                  </a:lnTo>
                  <a:lnTo>
                    <a:pt x="254" y="158"/>
                  </a:lnTo>
                  <a:lnTo>
                    <a:pt x="227" y="163"/>
                  </a:lnTo>
                  <a:lnTo>
                    <a:pt x="194" y="163"/>
                  </a:lnTo>
                  <a:lnTo>
                    <a:pt x="155" y="163"/>
                  </a:lnTo>
                  <a:lnTo>
                    <a:pt x="155" y="163"/>
                  </a:lnTo>
                  <a:lnTo>
                    <a:pt x="122" y="154"/>
                  </a:lnTo>
                  <a:lnTo>
                    <a:pt x="89" y="145"/>
                  </a:lnTo>
                  <a:lnTo>
                    <a:pt x="61" y="136"/>
                  </a:lnTo>
                  <a:lnTo>
                    <a:pt x="39" y="122"/>
                  </a:lnTo>
                  <a:lnTo>
                    <a:pt x="22" y="108"/>
                  </a:lnTo>
                  <a:lnTo>
                    <a:pt x="6" y="95"/>
                  </a:lnTo>
                  <a:lnTo>
                    <a:pt x="0" y="77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6" y="45"/>
                  </a:lnTo>
                  <a:lnTo>
                    <a:pt x="17" y="32"/>
                  </a:lnTo>
                  <a:lnTo>
                    <a:pt x="39" y="18"/>
                  </a:lnTo>
                  <a:lnTo>
                    <a:pt x="61" y="9"/>
                  </a:lnTo>
                  <a:lnTo>
                    <a:pt x="89" y="4"/>
                  </a:lnTo>
                  <a:lnTo>
                    <a:pt x="116" y="0"/>
                  </a:lnTo>
                  <a:lnTo>
                    <a:pt x="149" y="0"/>
                  </a:lnTo>
                  <a:lnTo>
                    <a:pt x="188" y="0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FDEA2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24" name="Freeform 64"/>
            <p:cNvSpPr>
              <a:spLocks/>
            </p:cNvSpPr>
            <p:nvPr/>
          </p:nvSpPr>
          <p:spPr bwMode="auto">
            <a:xfrm>
              <a:off x="729" y="3265"/>
              <a:ext cx="331" cy="158"/>
            </a:xfrm>
            <a:custGeom>
              <a:avLst/>
              <a:gdLst/>
              <a:ahLst/>
              <a:cxnLst>
                <a:cxn ang="0">
                  <a:pos x="182" y="0"/>
                </a:cxn>
                <a:cxn ang="0">
                  <a:pos x="182" y="0"/>
                </a:cxn>
                <a:cxn ang="0">
                  <a:pos x="215" y="9"/>
                </a:cxn>
                <a:cxn ang="0">
                  <a:pos x="243" y="13"/>
                </a:cxn>
                <a:cxn ang="0">
                  <a:pos x="270" y="27"/>
                </a:cxn>
                <a:cxn ang="0">
                  <a:pos x="293" y="41"/>
                </a:cxn>
                <a:cxn ang="0">
                  <a:pos x="309" y="54"/>
                </a:cxn>
                <a:cxn ang="0">
                  <a:pos x="326" y="68"/>
                </a:cxn>
                <a:cxn ang="0">
                  <a:pos x="331" y="81"/>
                </a:cxn>
                <a:cxn ang="0">
                  <a:pos x="331" y="99"/>
                </a:cxn>
                <a:cxn ang="0">
                  <a:pos x="331" y="99"/>
                </a:cxn>
                <a:cxn ang="0">
                  <a:pos x="326" y="113"/>
                </a:cxn>
                <a:cxn ang="0">
                  <a:pos x="315" y="127"/>
                </a:cxn>
                <a:cxn ang="0">
                  <a:pos x="298" y="140"/>
                </a:cxn>
                <a:cxn ang="0">
                  <a:pos x="270" y="149"/>
                </a:cxn>
                <a:cxn ang="0">
                  <a:pos x="248" y="154"/>
                </a:cxn>
                <a:cxn ang="0">
                  <a:pos x="215" y="158"/>
                </a:cxn>
                <a:cxn ang="0">
                  <a:pos x="188" y="158"/>
                </a:cxn>
                <a:cxn ang="0">
                  <a:pos x="149" y="158"/>
                </a:cxn>
                <a:cxn ang="0">
                  <a:pos x="149" y="158"/>
                </a:cxn>
                <a:cxn ang="0">
                  <a:pos x="116" y="154"/>
                </a:cxn>
                <a:cxn ang="0">
                  <a:pos x="88" y="145"/>
                </a:cxn>
                <a:cxn ang="0">
                  <a:pos x="61" y="131"/>
                </a:cxn>
                <a:cxn ang="0">
                  <a:pos x="39" y="122"/>
                </a:cxn>
                <a:cxn ang="0">
                  <a:pos x="22" y="108"/>
                </a:cxn>
                <a:cxn ang="0">
                  <a:pos x="5" y="90"/>
                </a:cxn>
                <a:cxn ang="0">
                  <a:pos x="0" y="77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5" y="45"/>
                </a:cxn>
                <a:cxn ang="0">
                  <a:pos x="16" y="32"/>
                </a:cxn>
                <a:cxn ang="0">
                  <a:pos x="33" y="18"/>
                </a:cxn>
                <a:cxn ang="0">
                  <a:pos x="61" y="9"/>
                </a:cxn>
                <a:cxn ang="0">
                  <a:pos x="83" y="4"/>
                </a:cxn>
                <a:cxn ang="0">
                  <a:pos x="116" y="0"/>
                </a:cxn>
                <a:cxn ang="0">
                  <a:pos x="149" y="0"/>
                </a:cxn>
                <a:cxn ang="0">
                  <a:pos x="182" y="0"/>
                </a:cxn>
                <a:cxn ang="0">
                  <a:pos x="182" y="0"/>
                </a:cxn>
              </a:cxnLst>
              <a:rect l="0" t="0" r="r" b="b"/>
              <a:pathLst>
                <a:path w="331" h="158">
                  <a:moveTo>
                    <a:pt x="182" y="0"/>
                  </a:moveTo>
                  <a:lnTo>
                    <a:pt x="182" y="0"/>
                  </a:lnTo>
                  <a:lnTo>
                    <a:pt x="215" y="9"/>
                  </a:lnTo>
                  <a:lnTo>
                    <a:pt x="243" y="13"/>
                  </a:lnTo>
                  <a:lnTo>
                    <a:pt x="270" y="27"/>
                  </a:lnTo>
                  <a:lnTo>
                    <a:pt x="293" y="41"/>
                  </a:lnTo>
                  <a:lnTo>
                    <a:pt x="309" y="54"/>
                  </a:lnTo>
                  <a:lnTo>
                    <a:pt x="326" y="68"/>
                  </a:lnTo>
                  <a:lnTo>
                    <a:pt x="331" y="81"/>
                  </a:lnTo>
                  <a:lnTo>
                    <a:pt x="331" y="99"/>
                  </a:lnTo>
                  <a:lnTo>
                    <a:pt x="331" y="99"/>
                  </a:lnTo>
                  <a:lnTo>
                    <a:pt x="326" y="113"/>
                  </a:lnTo>
                  <a:lnTo>
                    <a:pt x="315" y="127"/>
                  </a:lnTo>
                  <a:lnTo>
                    <a:pt x="298" y="140"/>
                  </a:lnTo>
                  <a:lnTo>
                    <a:pt x="270" y="149"/>
                  </a:lnTo>
                  <a:lnTo>
                    <a:pt x="248" y="154"/>
                  </a:lnTo>
                  <a:lnTo>
                    <a:pt x="215" y="158"/>
                  </a:lnTo>
                  <a:lnTo>
                    <a:pt x="188" y="158"/>
                  </a:lnTo>
                  <a:lnTo>
                    <a:pt x="149" y="158"/>
                  </a:lnTo>
                  <a:lnTo>
                    <a:pt x="149" y="158"/>
                  </a:lnTo>
                  <a:lnTo>
                    <a:pt x="116" y="154"/>
                  </a:lnTo>
                  <a:lnTo>
                    <a:pt x="88" y="145"/>
                  </a:lnTo>
                  <a:lnTo>
                    <a:pt x="61" y="131"/>
                  </a:lnTo>
                  <a:lnTo>
                    <a:pt x="39" y="122"/>
                  </a:lnTo>
                  <a:lnTo>
                    <a:pt x="22" y="108"/>
                  </a:lnTo>
                  <a:lnTo>
                    <a:pt x="5" y="90"/>
                  </a:lnTo>
                  <a:lnTo>
                    <a:pt x="0" y="77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5" y="45"/>
                  </a:lnTo>
                  <a:lnTo>
                    <a:pt x="16" y="32"/>
                  </a:lnTo>
                  <a:lnTo>
                    <a:pt x="33" y="18"/>
                  </a:lnTo>
                  <a:lnTo>
                    <a:pt x="61" y="9"/>
                  </a:lnTo>
                  <a:lnTo>
                    <a:pt x="83" y="4"/>
                  </a:lnTo>
                  <a:lnTo>
                    <a:pt x="116" y="0"/>
                  </a:lnTo>
                  <a:lnTo>
                    <a:pt x="149" y="0"/>
                  </a:lnTo>
                  <a:lnTo>
                    <a:pt x="182" y="0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DE6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25" name="Freeform 65"/>
            <p:cNvSpPr>
              <a:spLocks/>
            </p:cNvSpPr>
            <p:nvPr/>
          </p:nvSpPr>
          <p:spPr bwMode="auto">
            <a:xfrm>
              <a:off x="734" y="3265"/>
              <a:ext cx="321" cy="158"/>
            </a:xfrm>
            <a:custGeom>
              <a:avLst/>
              <a:gdLst/>
              <a:ahLst/>
              <a:cxnLst>
                <a:cxn ang="0">
                  <a:pos x="177" y="4"/>
                </a:cxn>
                <a:cxn ang="0">
                  <a:pos x="177" y="4"/>
                </a:cxn>
                <a:cxn ang="0">
                  <a:pos x="205" y="9"/>
                </a:cxn>
                <a:cxn ang="0">
                  <a:pos x="238" y="18"/>
                </a:cxn>
                <a:cxn ang="0">
                  <a:pos x="260" y="27"/>
                </a:cxn>
                <a:cxn ang="0">
                  <a:pos x="282" y="41"/>
                </a:cxn>
                <a:cxn ang="0">
                  <a:pos x="304" y="54"/>
                </a:cxn>
                <a:cxn ang="0">
                  <a:pos x="315" y="68"/>
                </a:cxn>
                <a:cxn ang="0">
                  <a:pos x="321" y="81"/>
                </a:cxn>
                <a:cxn ang="0">
                  <a:pos x="321" y="99"/>
                </a:cxn>
                <a:cxn ang="0">
                  <a:pos x="321" y="99"/>
                </a:cxn>
                <a:cxn ang="0">
                  <a:pos x="315" y="113"/>
                </a:cxn>
                <a:cxn ang="0">
                  <a:pos x="304" y="127"/>
                </a:cxn>
                <a:cxn ang="0">
                  <a:pos x="288" y="136"/>
                </a:cxn>
                <a:cxn ang="0">
                  <a:pos x="265" y="145"/>
                </a:cxn>
                <a:cxn ang="0">
                  <a:pos x="238" y="154"/>
                </a:cxn>
                <a:cxn ang="0">
                  <a:pos x="210" y="154"/>
                </a:cxn>
                <a:cxn ang="0">
                  <a:pos x="177" y="158"/>
                </a:cxn>
                <a:cxn ang="0">
                  <a:pos x="144" y="154"/>
                </a:cxn>
                <a:cxn ang="0">
                  <a:pos x="144" y="154"/>
                </a:cxn>
                <a:cxn ang="0">
                  <a:pos x="116" y="149"/>
                </a:cxn>
                <a:cxn ang="0">
                  <a:pos x="83" y="140"/>
                </a:cxn>
                <a:cxn ang="0">
                  <a:pos x="61" y="131"/>
                </a:cxn>
                <a:cxn ang="0">
                  <a:pos x="39" y="118"/>
                </a:cxn>
                <a:cxn ang="0">
                  <a:pos x="17" y="104"/>
                </a:cxn>
                <a:cxn ang="0">
                  <a:pos x="6" y="90"/>
                </a:cxn>
                <a:cxn ang="0">
                  <a:pos x="0" y="77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6" y="45"/>
                </a:cxn>
                <a:cxn ang="0">
                  <a:pos x="17" y="32"/>
                </a:cxn>
                <a:cxn ang="0">
                  <a:pos x="34" y="22"/>
                </a:cxn>
                <a:cxn ang="0">
                  <a:pos x="56" y="13"/>
                </a:cxn>
                <a:cxn ang="0">
                  <a:pos x="83" y="4"/>
                </a:cxn>
                <a:cxn ang="0">
                  <a:pos x="111" y="0"/>
                </a:cxn>
                <a:cxn ang="0">
                  <a:pos x="144" y="0"/>
                </a:cxn>
                <a:cxn ang="0">
                  <a:pos x="177" y="4"/>
                </a:cxn>
                <a:cxn ang="0">
                  <a:pos x="177" y="4"/>
                </a:cxn>
              </a:cxnLst>
              <a:rect l="0" t="0" r="r" b="b"/>
              <a:pathLst>
                <a:path w="321" h="158">
                  <a:moveTo>
                    <a:pt x="177" y="4"/>
                  </a:moveTo>
                  <a:lnTo>
                    <a:pt x="177" y="4"/>
                  </a:lnTo>
                  <a:lnTo>
                    <a:pt x="205" y="9"/>
                  </a:lnTo>
                  <a:lnTo>
                    <a:pt x="238" y="18"/>
                  </a:lnTo>
                  <a:lnTo>
                    <a:pt x="260" y="27"/>
                  </a:lnTo>
                  <a:lnTo>
                    <a:pt x="282" y="41"/>
                  </a:lnTo>
                  <a:lnTo>
                    <a:pt x="304" y="54"/>
                  </a:lnTo>
                  <a:lnTo>
                    <a:pt x="315" y="68"/>
                  </a:lnTo>
                  <a:lnTo>
                    <a:pt x="321" y="81"/>
                  </a:lnTo>
                  <a:lnTo>
                    <a:pt x="321" y="99"/>
                  </a:lnTo>
                  <a:lnTo>
                    <a:pt x="321" y="99"/>
                  </a:lnTo>
                  <a:lnTo>
                    <a:pt x="315" y="113"/>
                  </a:lnTo>
                  <a:lnTo>
                    <a:pt x="304" y="127"/>
                  </a:lnTo>
                  <a:lnTo>
                    <a:pt x="288" y="136"/>
                  </a:lnTo>
                  <a:lnTo>
                    <a:pt x="265" y="145"/>
                  </a:lnTo>
                  <a:lnTo>
                    <a:pt x="238" y="154"/>
                  </a:lnTo>
                  <a:lnTo>
                    <a:pt x="210" y="154"/>
                  </a:lnTo>
                  <a:lnTo>
                    <a:pt x="177" y="158"/>
                  </a:lnTo>
                  <a:lnTo>
                    <a:pt x="144" y="154"/>
                  </a:lnTo>
                  <a:lnTo>
                    <a:pt x="144" y="154"/>
                  </a:lnTo>
                  <a:lnTo>
                    <a:pt x="116" y="149"/>
                  </a:lnTo>
                  <a:lnTo>
                    <a:pt x="83" y="140"/>
                  </a:lnTo>
                  <a:lnTo>
                    <a:pt x="61" y="131"/>
                  </a:lnTo>
                  <a:lnTo>
                    <a:pt x="39" y="118"/>
                  </a:lnTo>
                  <a:lnTo>
                    <a:pt x="17" y="104"/>
                  </a:lnTo>
                  <a:lnTo>
                    <a:pt x="6" y="90"/>
                  </a:lnTo>
                  <a:lnTo>
                    <a:pt x="0" y="77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6" y="45"/>
                  </a:lnTo>
                  <a:lnTo>
                    <a:pt x="17" y="32"/>
                  </a:lnTo>
                  <a:lnTo>
                    <a:pt x="34" y="22"/>
                  </a:lnTo>
                  <a:lnTo>
                    <a:pt x="56" y="13"/>
                  </a:lnTo>
                  <a:lnTo>
                    <a:pt x="83" y="4"/>
                  </a:lnTo>
                  <a:lnTo>
                    <a:pt x="111" y="0"/>
                  </a:lnTo>
                  <a:lnTo>
                    <a:pt x="144" y="0"/>
                  </a:lnTo>
                  <a:lnTo>
                    <a:pt x="177" y="4"/>
                  </a:lnTo>
                  <a:lnTo>
                    <a:pt x="177" y="4"/>
                  </a:lnTo>
                  <a:close/>
                </a:path>
              </a:pathLst>
            </a:custGeom>
            <a:solidFill>
              <a:srgbClr val="FDE6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26" name="Freeform 66"/>
            <p:cNvSpPr>
              <a:spLocks/>
            </p:cNvSpPr>
            <p:nvPr/>
          </p:nvSpPr>
          <p:spPr bwMode="auto">
            <a:xfrm>
              <a:off x="740" y="3265"/>
              <a:ext cx="309" cy="154"/>
            </a:xfrm>
            <a:custGeom>
              <a:avLst/>
              <a:gdLst/>
              <a:ahLst/>
              <a:cxnLst>
                <a:cxn ang="0">
                  <a:pos x="166" y="4"/>
                </a:cxn>
                <a:cxn ang="0">
                  <a:pos x="166" y="4"/>
                </a:cxn>
                <a:cxn ang="0">
                  <a:pos x="199" y="9"/>
                </a:cxn>
                <a:cxn ang="0">
                  <a:pos x="226" y="18"/>
                </a:cxn>
                <a:cxn ang="0">
                  <a:pos x="254" y="27"/>
                </a:cxn>
                <a:cxn ang="0">
                  <a:pos x="276" y="41"/>
                </a:cxn>
                <a:cxn ang="0">
                  <a:pos x="293" y="50"/>
                </a:cxn>
                <a:cxn ang="0">
                  <a:pos x="304" y="68"/>
                </a:cxn>
                <a:cxn ang="0">
                  <a:pos x="309" y="81"/>
                </a:cxn>
                <a:cxn ang="0">
                  <a:pos x="309" y="95"/>
                </a:cxn>
                <a:cxn ang="0">
                  <a:pos x="309" y="95"/>
                </a:cxn>
                <a:cxn ang="0">
                  <a:pos x="304" y="108"/>
                </a:cxn>
                <a:cxn ang="0">
                  <a:pos x="293" y="122"/>
                </a:cxn>
                <a:cxn ang="0">
                  <a:pos x="276" y="136"/>
                </a:cxn>
                <a:cxn ang="0">
                  <a:pos x="254" y="140"/>
                </a:cxn>
                <a:cxn ang="0">
                  <a:pos x="232" y="149"/>
                </a:cxn>
                <a:cxn ang="0">
                  <a:pos x="204" y="154"/>
                </a:cxn>
                <a:cxn ang="0">
                  <a:pos x="171" y="154"/>
                </a:cxn>
                <a:cxn ang="0">
                  <a:pos x="143" y="149"/>
                </a:cxn>
                <a:cxn ang="0">
                  <a:pos x="143" y="149"/>
                </a:cxn>
                <a:cxn ang="0">
                  <a:pos x="110" y="145"/>
                </a:cxn>
                <a:cxn ang="0">
                  <a:pos x="83" y="136"/>
                </a:cxn>
                <a:cxn ang="0">
                  <a:pos x="55" y="127"/>
                </a:cxn>
                <a:cxn ang="0">
                  <a:pos x="33" y="118"/>
                </a:cxn>
                <a:cxn ang="0">
                  <a:pos x="16" y="104"/>
                </a:cxn>
                <a:cxn ang="0">
                  <a:pos x="5" y="90"/>
                </a:cxn>
                <a:cxn ang="0">
                  <a:pos x="0" y="72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5" y="45"/>
                </a:cxn>
                <a:cxn ang="0">
                  <a:pos x="16" y="32"/>
                </a:cxn>
                <a:cxn ang="0">
                  <a:pos x="33" y="22"/>
                </a:cxn>
                <a:cxn ang="0">
                  <a:pos x="55" y="13"/>
                </a:cxn>
                <a:cxn ang="0">
                  <a:pos x="77" y="4"/>
                </a:cxn>
                <a:cxn ang="0">
                  <a:pos x="105" y="4"/>
                </a:cxn>
                <a:cxn ang="0">
                  <a:pos x="138" y="0"/>
                </a:cxn>
                <a:cxn ang="0">
                  <a:pos x="166" y="4"/>
                </a:cxn>
                <a:cxn ang="0">
                  <a:pos x="166" y="4"/>
                </a:cxn>
              </a:cxnLst>
              <a:rect l="0" t="0" r="r" b="b"/>
              <a:pathLst>
                <a:path w="309" h="154">
                  <a:moveTo>
                    <a:pt x="166" y="4"/>
                  </a:moveTo>
                  <a:lnTo>
                    <a:pt x="166" y="4"/>
                  </a:lnTo>
                  <a:lnTo>
                    <a:pt x="199" y="9"/>
                  </a:lnTo>
                  <a:lnTo>
                    <a:pt x="226" y="18"/>
                  </a:lnTo>
                  <a:lnTo>
                    <a:pt x="254" y="27"/>
                  </a:lnTo>
                  <a:lnTo>
                    <a:pt x="276" y="41"/>
                  </a:lnTo>
                  <a:lnTo>
                    <a:pt x="293" y="50"/>
                  </a:lnTo>
                  <a:lnTo>
                    <a:pt x="304" y="68"/>
                  </a:lnTo>
                  <a:lnTo>
                    <a:pt x="309" y="81"/>
                  </a:lnTo>
                  <a:lnTo>
                    <a:pt x="309" y="95"/>
                  </a:lnTo>
                  <a:lnTo>
                    <a:pt x="309" y="95"/>
                  </a:lnTo>
                  <a:lnTo>
                    <a:pt x="304" y="108"/>
                  </a:lnTo>
                  <a:lnTo>
                    <a:pt x="293" y="122"/>
                  </a:lnTo>
                  <a:lnTo>
                    <a:pt x="276" y="136"/>
                  </a:lnTo>
                  <a:lnTo>
                    <a:pt x="254" y="140"/>
                  </a:lnTo>
                  <a:lnTo>
                    <a:pt x="232" y="149"/>
                  </a:lnTo>
                  <a:lnTo>
                    <a:pt x="204" y="154"/>
                  </a:lnTo>
                  <a:lnTo>
                    <a:pt x="171" y="154"/>
                  </a:lnTo>
                  <a:lnTo>
                    <a:pt x="143" y="149"/>
                  </a:lnTo>
                  <a:lnTo>
                    <a:pt x="143" y="149"/>
                  </a:lnTo>
                  <a:lnTo>
                    <a:pt x="110" y="145"/>
                  </a:lnTo>
                  <a:lnTo>
                    <a:pt x="83" y="136"/>
                  </a:lnTo>
                  <a:lnTo>
                    <a:pt x="55" y="127"/>
                  </a:lnTo>
                  <a:lnTo>
                    <a:pt x="33" y="118"/>
                  </a:lnTo>
                  <a:lnTo>
                    <a:pt x="16" y="104"/>
                  </a:lnTo>
                  <a:lnTo>
                    <a:pt x="5" y="90"/>
                  </a:lnTo>
                  <a:lnTo>
                    <a:pt x="0" y="72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5" y="45"/>
                  </a:lnTo>
                  <a:lnTo>
                    <a:pt x="16" y="32"/>
                  </a:lnTo>
                  <a:lnTo>
                    <a:pt x="33" y="22"/>
                  </a:lnTo>
                  <a:lnTo>
                    <a:pt x="55" y="13"/>
                  </a:lnTo>
                  <a:lnTo>
                    <a:pt x="77" y="4"/>
                  </a:lnTo>
                  <a:lnTo>
                    <a:pt x="105" y="4"/>
                  </a:lnTo>
                  <a:lnTo>
                    <a:pt x="138" y="0"/>
                  </a:lnTo>
                  <a:lnTo>
                    <a:pt x="166" y="4"/>
                  </a:lnTo>
                  <a:lnTo>
                    <a:pt x="166" y="4"/>
                  </a:lnTo>
                  <a:close/>
                </a:path>
              </a:pathLst>
            </a:custGeom>
            <a:solidFill>
              <a:srgbClr val="FCE4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27" name="Freeform 67"/>
            <p:cNvSpPr>
              <a:spLocks/>
            </p:cNvSpPr>
            <p:nvPr/>
          </p:nvSpPr>
          <p:spPr bwMode="auto">
            <a:xfrm>
              <a:off x="745" y="3269"/>
              <a:ext cx="304" cy="145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161" y="0"/>
                </a:cxn>
                <a:cxn ang="0">
                  <a:pos x="194" y="5"/>
                </a:cxn>
                <a:cxn ang="0">
                  <a:pos x="221" y="14"/>
                </a:cxn>
                <a:cxn ang="0">
                  <a:pos x="243" y="23"/>
                </a:cxn>
                <a:cxn ang="0">
                  <a:pos x="265" y="37"/>
                </a:cxn>
                <a:cxn ang="0">
                  <a:pos x="282" y="46"/>
                </a:cxn>
                <a:cxn ang="0">
                  <a:pos x="293" y="59"/>
                </a:cxn>
                <a:cxn ang="0">
                  <a:pos x="299" y="77"/>
                </a:cxn>
                <a:cxn ang="0">
                  <a:pos x="304" y="91"/>
                </a:cxn>
                <a:cxn ang="0">
                  <a:pos x="304" y="91"/>
                </a:cxn>
                <a:cxn ang="0">
                  <a:pos x="293" y="104"/>
                </a:cxn>
                <a:cxn ang="0">
                  <a:pos x="282" y="118"/>
                </a:cxn>
                <a:cxn ang="0">
                  <a:pos x="265" y="127"/>
                </a:cxn>
                <a:cxn ang="0">
                  <a:pos x="249" y="136"/>
                </a:cxn>
                <a:cxn ang="0">
                  <a:pos x="221" y="141"/>
                </a:cxn>
                <a:cxn ang="0">
                  <a:pos x="199" y="145"/>
                </a:cxn>
                <a:cxn ang="0">
                  <a:pos x="166" y="145"/>
                </a:cxn>
                <a:cxn ang="0">
                  <a:pos x="138" y="145"/>
                </a:cxn>
                <a:cxn ang="0">
                  <a:pos x="138" y="145"/>
                </a:cxn>
                <a:cxn ang="0">
                  <a:pos x="105" y="136"/>
                </a:cxn>
                <a:cxn ang="0">
                  <a:pos x="78" y="132"/>
                </a:cxn>
                <a:cxn ang="0">
                  <a:pos x="56" y="123"/>
                </a:cxn>
                <a:cxn ang="0">
                  <a:pos x="34" y="109"/>
                </a:cxn>
                <a:cxn ang="0">
                  <a:pos x="17" y="95"/>
                </a:cxn>
                <a:cxn ang="0">
                  <a:pos x="6" y="82"/>
                </a:cxn>
                <a:cxn ang="0">
                  <a:pos x="0" y="68"/>
                </a:cxn>
                <a:cxn ang="0">
                  <a:pos x="0" y="55"/>
                </a:cxn>
                <a:cxn ang="0">
                  <a:pos x="0" y="55"/>
                </a:cxn>
                <a:cxn ang="0">
                  <a:pos x="6" y="41"/>
                </a:cxn>
                <a:cxn ang="0">
                  <a:pos x="17" y="28"/>
                </a:cxn>
                <a:cxn ang="0">
                  <a:pos x="34" y="18"/>
                </a:cxn>
                <a:cxn ang="0">
                  <a:pos x="50" y="9"/>
                </a:cxn>
                <a:cxn ang="0">
                  <a:pos x="78" y="5"/>
                </a:cxn>
                <a:cxn ang="0">
                  <a:pos x="105" y="0"/>
                </a:cxn>
                <a:cxn ang="0">
                  <a:pos x="133" y="0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04" h="145">
                  <a:moveTo>
                    <a:pt x="161" y="0"/>
                  </a:moveTo>
                  <a:lnTo>
                    <a:pt x="161" y="0"/>
                  </a:lnTo>
                  <a:lnTo>
                    <a:pt x="194" y="5"/>
                  </a:lnTo>
                  <a:lnTo>
                    <a:pt x="221" y="14"/>
                  </a:lnTo>
                  <a:lnTo>
                    <a:pt x="243" y="23"/>
                  </a:lnTo>
                  <a:lnTo>
                    <a:pt x="265" y="37"/>
                  </a:lnTo>
                  <a:lnTo>
                    <a:pt x="282" y="46"/>
                  </a:lnTo>
                  <a:lnTo>
                    <a:pt x="293" y="59"/>
                  </a:lnTo>
                  <a:lnTo>
                    <a:pt x="299" y="77"/>
                  </a:lnTo>
                  <a:lnTo>
                    <a:pt x="304" y="91"/>
                  </a:lnTo>
                  <a:lnTo>
                    <a:pt x="304" y="91"/>
                  </a:lnTo>
                  <a:lnTo>
                    <a:pt x="293" y="104"/>
                  </a:lnTo>
                  <a:lnTo>
                    <a:pt x="282" y="118"/>
                  </a:lnTo>
                  <a:lnTo>
                    <a:pt x="265" y="127"/>
                  </a:lnTo>
                  <a:lnTo>
                    <a:pt x="249" y="136"/>
                  </a:lnTo>
                  <a:lnTo>
                    <a:pt x="221" y="141"/>
                  </a:lnTo>
                  <a:lnTo>
                    <a:pt x="199" y="145"/>
                  </a:lnTo>
                  <a:lnTo>
                    <a:pt x="166" y="145"/>
                  </a:lnTo>
                  <a:lnTo>
                    <a:pt x="138" y="145"/>
                  </a:lnTo>
                  <a:lnTo>
                    <a:pt x="138" y="145"/>
                  </a:lnTo>
                  <a:lnTo>
                    <a:pt x="105" y="136"/>
                  </a:lnTo>
                  <a:lnTo>
                    <a:pt x="78" y="132"/>
                  </a:lnTo>
                  <a:lnTo>
                    <a:pt x="56" y="123"/>
                  </a:lnTo>
                  <a:lnTo>
                    <a:pt x="34" y="109"/>
                  </a:lnTo>
                  <a:lnTo>
                    <a:pt x="17" y="95"/>
                  </a:lnTo>
                  <a:lnTo>
                    <a:pt x="6" y="82"/>
                  </a:lnTo>
                  <a:lnTo>
                    <a:pt x="0" y="68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6" y="41"/>
                  </a:lnTo>
                  <a:lnTo>
                    <a:pt x="17" y="28"/>
                  </a:lnTo>
                  <a:lnTo>
                    <a:pt x="34" y="18"/>
                  </a:lnTo>
                  <a:lnTo>
                    <a:pt x="50" y="9"/>
                  </a:lnTo>
                  <a:lnTo>
                    <a:pt x="78" y="5"/>
                  </a:lnTo>
                  <a:lnTo>
                    <a:pt x="105" y="0"/>
                  </a:lnTo>
                  <a:lnTo>
                    <a:pt x="133" y="0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FCE4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28" name="Freeform 68"/>
            <p:cNvSpPr>
              <a:spLocks/>
            </p:cNvSpPr>
            <p:nvPr/>
          </p:nvSpPr>
          <p:spPr bwMode="auto">
            <a:xfrm>
              <a:off x="745" y="3269"/>
              <a:ext cx="299" cy="141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161" y="0"/>
                </a:cxn>
                <a:cxn ang="0">
                  <a:pos x="194" y="5"/>
                </a:cxn>
                <a:cxn ang="0">
                  <a:pos x="221" y="14"/>
                </a:cxn>
                <a:cxn ang="0">
                  <a:pos x="243" y="23"/>
                </a:cxn>
                <a:cxn ang="0">
                  <a:pos x="260" y="37"/>
                </a:cxn>
                <a:cxn ang="0">
                  <a:pos x="277" y="46"/>
                </a:cxn>
                <a:cxn ang="0">
                  <a:pos x="288" y="59"/>
                </a:cxn>
                <a:cxn ang="0">
                  <a:pos x="299" y="73"/>
                </a:cxn>
                <a:cxn ang="0">
                  <a:pos x="299" y="86"/>
                </a:cxn>
                <a:cxn ang="0">
                  <a:pos x="299" y="86"/>
                </a:cxn>
                <a:cxn ang="0">
                  <a:pos x="293" y="100"/>
                </a:cxn>
                <a:cxn ang="0">
                  <a:pos x="282" y="114"/>
                </a:cxn>
                <a:cxn ang="0">
                  <a:pos x="265" y="123"/>
                </a:cxn>
                <a:cxn ang="0">
                  <a:pos x="243" y="132"/>
                </a:cxn>
                <a:cxn ang="0">
                  <a:pos x="221" y="136"/>
                </a:cxn>
                <a:cxn ang="0">
                  <a:pos x="194" y="141"/>
                </a:cxn>
                <a:cxn ang="0">
                  <a:pos x="166" y="141"/>
                </a:cxn>
                <a:cxn ang="0">
                  <a:pos x="138" y="141"/>
                </a:cxn>
                <a:cxn ang="0">
                  <a:pos x="138" y="141"/>
                </a:cxn>
                <a:cxn ang="0">
                  <a:pos x="105" y="136"/>
                </a:cxn>
                <a:cxn ang="0">
                  <a:pos x="83" y="127"/>
                </a:cxn>
                <a:cxn ang="0">
                  <a:pos x="56" y="118"/>
                </a:cxn>
                <a:cxn ang="0">
                  <a:pos x="39" y="109"/>
                </a:cxn>
                <a:cxn ang="0">
                  <a:pos x="23" y="95"/>
                </a:cxn>
                <a:cxn ang="0">
                  <a:pos x="11" y="82"/>
                </a:cxn>
                <a:cxn ang="0">
                  <a:pos x="6" y="68"/>
                </a:cxn>
                <a:cxn ang="0">
                  <a:pos x="0" y="55"/>
                </a:cxn>
                <a:cxn ang="0">
                  <a:pos x="0" y="55"/>
                </a:cxn>
                <a:cxn ang="0">
                  <a:pos x="6" y="41"/>
                </a:cxn>
                <a:cxn ang="0">
                  <a:pos x="17" y="28"/>
                </a:cxn>
                <a:cxn ang="0">
                  <a:pos x="34" y="18"/>
                </a:cxn>
                <a:cxn ang="0">
                  <a:pos x="56" y="9"/>
                </a:cxn>
                <a:cxn ang="0">
                  <a:pos x="78" y="5"/>
                </a:cxn>
                <a:cxn ang="0">
                  <a:pos x="105" y="0"/>
                </a:cxn>
                <a:cxn ang="0">
                  <a:pos x="133" y="0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299" h="141">
                  <a:moveTo>
                    <a:pt x="161" y="0"/>
                  </a:moveTo>
                  <a:lnTo>
                    <a:pt x="161" y="0"/>
                  </a:lnTo>
                  <a:lnTo>
                    <a:pt x="194" y="5"/>
                  </a:lnTo>
                  <a:lnTo>
                    <a:pt x="221" y="14"/>
                  </a:lnTo>
                  <a:lnTo>
                    <a:pt x="243" y="23"/>
                  </a:lnTo>
                  <a:lnTo>
                    <a:pt x="260" y="37"/>
                  </a:lnTo>
                  <a:lnTo>
                    <a:pt x="277" y="46"/>
                  </a:lnTo>
                  <a:lnTo>
                    <a:pt x="288" y="59"/>
                  </a:lnTo>
                  <a:lnTo>
                    <a:pt x="299" y="73"/>
                  </a:lnTo>
                  <a:lnTo>
                    <a:pt x="299" y="86"/>
                  </a:lnTo>
                  <a:lnTo>
                    <a:pt x="299" y="86"/>
                  </a:lnTo>
                  <a:lnTo>
                    <a:pt x="293" y="100"/>
                  </a:lnTo>
                  <a:lnTo>
                    <a:pt x="282" y="114"/>
                  </a:lnTo>
                  <a:lnTo>
                    <a:pt x="265" y="123"/>
                  </a:lnTo>
                  <a:lnTo>
                    <a:pt x="243" y="132"/>
                  </a:lnTo>
                  <a:lnTo>
                    <a:pt x="221" y="136"/>
                  </a:lnTo>
                  <a:lnTo>
                    <a:pt x="194" y="141"/>
                  </a:lnTo>
                  <a:lnTo>
                    <a:pt x="166" y="141"/>
                  </a:lnTo>
                  <a:lnTo>
                    <a:pt x="138" y="141"/>
                  </a:lnTo>
                  <a:lnTo>
                    <a:pt x="138" y="141"/>
                  </a:lnTo>
                  <a:lnTo>
                    <a:pt x="105" y="136"/>
                  </a:lnTo>
                  <a:lnTo>
                    <a:pt x="83" y="127"/>
                  </a:lnTo>
                  <a:lnTo>
                    <a:pt x="56" y="118"/>
                  </a:lnTo>
                  <a:lnTo>
                    <a:pt x="39" y="109"/>
                  </a:lnTo>
                  <a:lnTo>
                    <a:pt x="23" y="95"/>
                  </a:lnTo>
                  <a:lnTo>
                    <a:pt x="11" y="82"/>
                  </a:lnTo>
                  <a:lnTo>
                    <a:pt x="6" y="68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6" y="41"/>
                  </a:lnTo>
                  <a:lnTo>
                    <a:pt x="17" y="28"/>
                  </a:lnTo>
                  <a:lnTo>
                    <a:pt x="34" y="18"/>
                  </a:lnTo>
                  <a:lnTo>
                    <a:pt x="56" y="9"/>
                  </a:lnTo>
                  <a:lnTo>
                    <a:pt x="78" y="5"/>
                  </a:lnTo>
                  <a:lnTo>
                    <a:pt x="105" y="0"/>
                  </a:lnTo>
                  <a:lnTo>
                    <a:pt x="133" y="0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FCE22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29" name="Freeform 69"/>
            <p:cNvSpPr>
              <a:spLocks/>
            </p:cNvSpPr>
            <p:nvPr/>
          </p:nvSpPr>
          <p:spPr bwMode="auto">
            <a:xfrm>
              <a:off x="751" y="3269"/>
              <a:ext cx="287" cy="136"/>
            </a:xfrm>
            <a:custGeom>
              <a:avLst/>
              <a:gdLst/>
              <a:ahLst/>
              <a:cxnLst>
                <a:cxn ang="0">
                  <a:pos x="155" y="5"/>
                </a:cxn>
                <a:cxn ang="0">
                  <a:pos x="155" y="5"/>
                </a:cxn>
                <a:cxn ang="0">
                  <a:pos x="182" y="9"/>
                </a:cxn>
                <a:cxn ang="0">
                  <a:pos x="210" y="14"/>
                </a:cxn>
                <a:cxn ang="0">
                  <a:pos x="232" y="23"/>
                </a:cxn>
                <a:cxn ang="0">
                  <a:pos x="254" y="37"/>
                </a:cxn>
                <a:cxn ang="0">
                  <a:pos x="271" y="46"/>
                </a:cxn>
                <a:cxn ang="0">
                  <a:pos x="282" y="59"/>
                </a:cxn>
                <a:cxn ang="0">
                  <a:pos x="287" y="73"/>
                </a:cxn>
                <a:cxn ang="0">
                  <a:pos x="287" y="86"/>
                </a:cxn>
                <a:cxn ang="0">
                  <a:pos x="287" y="86"/>
                </a:cxn>
                <a:cxn ang="0">
                  <a:pos x="282" y="100"/>
                </a:cxn>
                <a:cxn ang="0">
                  <a:pos x="271" y="109"/>
                </a:cxn>
                <a:cxn ang="0">
                  <a:pos x="254" y="123"/>
                </a:cxn>
                <a:cxn ang="0">
                  <a:pos x="237" y="127"/>
                </a:cxn>
                <a:cxn ang="0">
                  <a:pos x="215" y="136"/>
                </a:cxn>
                <a:cxn ang="0">
                  <a:pos x="188" y="136"/>
                </a:cxn>
                <a:cxn ang="0">
                  <a:pos x="160" y="136"/>
                </a:cxn>
                <a:cxn ang="0">
                  <a:pos x="132" y="136"/>
                </a:cxn>
                <a:cxn ang="0">
                  <a:pos x="132" y="136"/>
                </a:cxn>
                <a:cxn ang="0">
                  <a:pos x="105" y="132"/>
                </a:cxn>
                <a:cxn ang="0">
                  <a:pos x="77" y="123"/>
                </a:cxn>
                <a:cxn ang="0">
                  <a:pos x="55" y="114"/>
                </a:cxn>
                <a:cxn ang="0">
                  <a:pos x="33" y="104"/>
                </a:cxn>
                <a:cxn ang="0">
                  <a:pos x="22" y="91"/>
                </a:cxn>
                <a:cxn ang="0">
                  <a:pos x="11" y="82"/>
                </a:cxn>
                <a:cxn ang="0">
                  <a:pos x="0" y="68"/>
                </a:cxn>
                <a:cxn ang="0">
                  <a:pos x="0" y="55"/>
                </a:cxn>
                <a:cxn ang="0">
                  <a:pos x="0" y="55"/>
                </a:cxn>
                <a:cxn ang="0">
                  <a:pos x="5" y="41"/>
                </a:cxn>
                <a:cxn ang="0">
                  <a:pos x="17" y="28"/>
                </a:cxn>
                <a:cxn ang="0">
                  <a:pos x="33" y="18"/>
                </a:cxn>
                <a:cxn ang="0">
                  <a:pos x="50" y="9"/>
                </a:cxn>
                <a:cxn ang="0">
                  <a:pos x="77" y="5"/>
                </a:cxn>
                <a:cxn ang="0">
                  <a:pos x="99" y="0"/>
                </a:cxn>
                <a:cxn ang="0">
                  <a:pos x="127" y="0"/>
                </a:cxn>
                <a:cxn ang="0">
                  <a:pos x="155" y="5"/>
                </a:cxn>
                <a:cxn ang="0">
                  <a:pos x="155" y="5"/>
                </a:cxn>
              </a:cxnLst>
              <a:rect l="0" t="0" r="r" b="b"/>
              <a:pathLst>
                <a:path w="287" h="136">
                  <a:moveTo>
                    <a:pt x="155" y="5"/>
                  </a:moveTo>
                  <a:lnTo>
                    <a:pt x="155" y="5"/>
                  </a:lnTo>
                  <a:lnTo>
                    <a:pt x="182" y="9"/>
                  </a:lnTo>
                  <a:lnTo>
                    <a:pt x="210" y="14"/>
                  </a:lnTo>
                  <a:lnTo>
                    <a:pt x="232" y="23"/>
                  </a:lnTo>
                  <a:lnTo>
                    <a:pt x="254" y="37"/>
                  </a:lnTo>
                  <a:lnTo>
                    <a:pt x="271" y="46"/>
                  </a:lnTo>
                  <a:lnTo>
                    <a:pt x="282" y="59"/>
                  </a:lnTo>
                  <a:lnTo>
                    <a:pt x="287" y="73"/>
                  </a:lnTo>
                  <a:lnTo>
                    <a:pt x="287" y="86"/>
                  </a:lnTo>
                  <a:lnTo>
                    <a:pt x="287" y="86"/>
                  </a:lnTo>
                  <a:lnTo>
                    <a:pt x="282" y="100"/>
                  </a:lnTo>
                  <a:lnTo>
                    <a:pt x="271" y="109"/>
                  </a:lnTo>
                  <a:lnTo>
                    <a:pt x="254" y="123"/>
                  </a:lnTo>
                  <a:lnTo>
                    <a:pt x="237" y="127"/>
                  </a:lnTo>
                  <a:lnTo>
                    <a:pt x="215" y="136"/>
                  </a:lnTo>
                  <a:lnTo>
                    <a:pt x="188" y="136"/>
                  </a:lnTo>
                  <a:lnTo>
                    <a:pt x="160" y="136"/>
                  </a:lnTo>
                  <a:lnTo>
                    <a:pt x="132" y="136"/>
                  </a:lnTo>
                  <a:lnTo>
                    <a:pt x="132" y="136"/>
                  </a:lnTo>
                  <a:lnTo>
                    <a:pt x="105" y="132"/>
                  </a:lnTo>
                  <a:lnTo>
                    <a:pt x="77" y="123"/>
                  </a:lnTo>
                  <a:lnTo>
                    <a:pt x="55" y="114"/>
                  </a:lnTo>
                  <a:lnTo>
                    <a:pt x="33" y="104"/>
                  </a:lnTo>
                  <a:lnTo>
                    <a:pt x="22" y="91"/>
                  </a:lnTo>
                  <a:lnTo>
                    <a:pt x="11" y="82"/>
                  </a:lnTo>
                  <a:lnTo>
                    <a:pt x="0" y="68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5" y="41"/>
                  </a:lnTo>
                  <a:lnTo>
                    <a:pt x="17" y="28"/>
                  </a:lnTo>
                  <a:lnTo>
                    <a:pt x="33" y="18"/>
                  </a:lnTo>
                  <a:lnTo>
                    <a:pt x="50" y="9"/>
                  </a:lnTo>
                  <a:lnTo>
                    <a:pt x="77" y="5"/>
                  </a:lnTo>
                  <a:lnTo>
                    <a:pt x="99" y="0"/>
                  </a:lnTo>
                  <a:lnTo>
                    <a:pt x="127" y="0"/>
                  </a:lnTo>
                  <a:lnTo>
                    <a:pt x="155" y="5"/>
                  </a:lnTo>
                  <a:lnTo>
                    <a:pt x="155" y="5"/>
                  </a:lnTo>
                  <a:close/>
                </a:path>
              </a:pathLst>
            </a:custGeom>
            <a:solidFill>
              <a:srgbClr val="FCE02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30" name="Freeform 70"/>
            <p:cNvSpPr>
              <a:spLocks/>
            </p:cNvSpPr>
            <p:nvPr/>
          </p:nvSpPr>
          <p:spPr bwMode="auto">
            <a:xfrm>
              <a:off x="756" y="3274"/>
              <a:ext cx="277" cy="131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50" y="0"/>
                </a:cxn>
                <a:cxn ang="0">
                  <a:pos x="205" y="9"/>
                </a:cxn>
                <a:cxn ang="0">
                  <a:pos x="227" y="18"/>
                </a:cxn>
                <a:cxn ang="0">
                  <a:pos x="243" y="32"/>
                </a:cxn>
                <a:cxn ang="0">
                  <a:pos x="260" y="41"/>
                </a:cxn>
                <a:cxn ang="0">
                  <a:pos x="271" y="54"/>
                </a:cxn>
                <a:cxn ang="0">
                  <a:pos x="277" y="68"/>
                </a:cxn>
                <a:cxn ang="0">
                  <a:pos x="277" y="81"/>
                </a:cxn>
                <a:cxn ang="0">
                  <a:pos x="277" y="81"/>
                </a:cxn>
                <a:cxn ang="0">
                  <a:pos x="271" y="90"/>
                </a:cxn>
                <a:cxn ang="0">
                  <a:pos x="260" y="104"/>
                </a:cxn>
                <a:cxn ang="0">
                  <a:pos x="243" y="113"/>
                </a:cxn>
                <a:cxn ang="0">
                  <a:pos x="227" y="122"/>
                </a:cxn>
                <a:cxn ang="0">
                  <a:pos x="205" y="127"/>
                </a:cxn>
                <a:cxn ang="0">
                  <a:pos x="183" y="131"/>
                </a:cxn>
                <a:cxn ang="0">
                  <a:pos x="127" y="127"/>
                </a:cxn>
                <a:cxn ang="0">
                  <a:pos x="127" y="127"/>
                </a:cxn>
                <a:cxn ang="0">
                  <a:pos x="72" y="118"/>
                </a:cxn>
                <a:cxn ang="0">
                  <a:pos x="50" y="109"/>
                </a:cxn>
                <a:cxn ang="0">
                  <a:pos x="34" y="99"/>
                </a:cxn>
                <a:cxn ang="0">
                  <a:pos x="17" y="86"/>
                </a:cxn>
                <a:cxn ang="0">
                  <a:pos x="6" y="72"/>
                </a:cxn>
                <a:cxn ang="0">
                  <a:pos x="0" y="59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6" y="36"/>
                </a:cxn>
                <a:cxn ang="0">
                  <a:pos x="17" y="23"/>
                </a:cxn>
                <a:cxn ang="0">
                  <a:pos x="34" y="13"/>
                </a:cxn>
                <a:cxn ang="0">
                  <a:pos x="50" y="9"/>
                </a:cxn>
                <a:cxn ang="0">
                  <a:pos x="72" y="0"/>
                </a:cxn>
                <a:cxn ang="0">
                  <a:pos x="94" y="0"/>
                </a:cxn>
                <a:cxn ang="0">
                  <a:pos x="150" y="0"/>
                </a:cxn>
                <a:cxn ang="0">
                  <a:pos x="150" y="0"/>
                </a:cxn>
              </a:cxnLst>
              <a:rect l="0" t="0" r="r" b="b"/>
              <a:pathLst>
                <a:path w="277" h="131">
                  <a:moveTo>
                    <a:pt x="150" y="0"/>
                  </a:moveTo>
                  <a:lnTo>
                    <a:pt x="150" y="0"/>
                  </a:lnTo>
                  <a:lnTo>
                    <a:pt x="205" y="9"/>
                  </a:lnTo>
                  <a:lnTo>
                    <a:pt x="227" y="18"/>
                  </a:lnTo>
                  <a:lnTo>
                    <a:pt x="243" y="32"/>
                  </a:lnTo>
                  <a:lnTo>
                    <a:pt x="260" y="41"/>
                  </a:lnTo>
                  <a:lnTo>
                    <a:pt x="271" y="54"/>
                  </a:lnTo>
                  <a:lnTo>
                    <a:pt x="277" y="68"/>
                  </a:lnTo>
                  <a:lnTo>
                    <a:pt x="277" y="81"/>
                  </a:lnTo>
                  <a:lnTo>
                    <a:pt x="277" y="81"/>
                  </a:lnTo>
                  <a:lnTo>
                    <a:pt x="271" y="90"/>
                  </a:lnTo>
                  <a:lnTo>
                    <a:pt x="260" y="104"/>
                  </a:lnTo>
                  <a:lnTo>
                    <a:pt x="243" y="113"/>
                  </a:lnTo>
                  <a:lnTo>
                    <a:pt x="227" y="122"/>
                  </a:lnTo>
                  <a:lnTo>
                    <a:pt x="205" y="127"/>
                  </a:lnTo>
                  <a:lnTo>
                    <a:pt x="183" y="131"/>
                  </a:lnTo>
                  <a:lnTo>
                    <a:pt x="127" y="127"/>
                  </a:lnTo>
                  <a:lnTo>
                    <a:pt x="127" y="127"/>
                  </a:lnTo>
                  <a:lnTo>
                    <a:pt x="72" y="118"/>
                  </a:lnTo>
                  <a:lnTo>
                    <a:pt x="50" y="109"/>
                  </a:lnTo>
                  <a:lnTo>
                    <a:pt x="34" y="99"/>
                  </a:lnTo>
                  <a:lnTo>
                    <a:pt x="17" y="86"/>
                  </a:lnTo>
                  <a:lnTo>
                    <a:pt x="6" y="72"/>
                  </a:lnTo>
                  <a:lnTo>
                    <a:pt x="0" y="59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6" y="36"/>
                  </a:lnTo>
                  <a:lnTo>
                    <a:pt x="17" y="23"/>
                  </a:lnTo>
                  <a:lnTo>
                    <a:pt x="34" y="13"/>
                  </a:lnTo>
                  <a:lnTo>
                    <a:pt x="50" y="9"/>
                  </a:lnTo>
                  <a:lnTo>
                    <a:pt x="72" y="0"/>
                  </a:lnTo>
                  <a:lnTo>
                    <a:pt x="94" y="0"/>
                  </a:lnTo>
                  <a:lnTo>
                    <a:pt x="150" y="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FCE02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31" name="Freeform 71"/>
            <p:cNvSpPr>
              <a:spLocks/>
            </p:cNvSpPr>
            <p:nvPr/>
          </p:nvSpPr>
          <p:spPr bwMode="auto">
            <a:xfrm>
              <a:off x="762" y="3274"/>
              <a:ext cx="265" cy="127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0"/>
                </a:cxn>
                <a:cxn ang="0">
                  <a:pos x="193" y="13"/>
                </a:cxn>
                <a:cxn ang="0">
                  <a:pos x="232" y="32"/>
                </a:cxn>
                <a:cxn ang="0">
                  <a:pos x="248" y="41"/>
                </a:cxn>
                <a:cxn ang="0">
                  <a:pos x="260" y="54"/>
                </a:cxn>
                <a:cxn ang="0">
                  <a:pos x="265" y="63"/>
                </a:cxn>
                <a:cxn ang="0">
                  <a:pos x="265" y="77"/>
                </a:cxn>
                <a:cxn ang="0">
                  <a:pos x="265" y="77"/>
                </a:cxn>
                <a:cxn ang="0">
                  <a:pos x="260" y="90"/>
                </a:cxn>
                <a:cxn ang="0">
                  <a:pos x="248" y="99"/>
                </a:cxn>
                <a:cxn ang="0">
                  <a:pos x="237" y="109"/>
                </a:cxn>
                <a:cxn ang="0">
                  <a:pos x="221" y="118"/>
                </a:cxn>
                <a:cxn ang="0">
                  <a:pos x="171" y="127"/>
                </a:cxn>
                <a:cxn ang="0">
                  <a:pos x="121" y="127"/>
                </a:cxn>
                <a:cxn ang="0">
                  <a:pos x="121" y="127"/>
                </a:cxn>
                <a:cxn ang="0">
                  <a:pos x="72" y="113"/>
                </a:cxn>
                <a:cxn ang="0">
                  <a:pos x="33" y="95"/>
                </a:cxn>
                <a:cxn ang="0">
                  <a:pos x="17" y="86"/>
                </a:cxn>
                <a:cxn ang="0">
                  <a:pos x="6" y="72"/>
                </a:cxn>
                <a:cxn ang="0">
                  <a:pos x="0" y="59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6" y="36"/>
                </a:cxn>
                <a:cxn ang="0">
                  <a:pos x="17" y="23"/>
                </a:cxn>
                <a:cxn ang="0">
                  <a:pos x="28" y="13"/>
                </a:cxn>
                <a:cxn ang="0">
                  <a:pos x="50" y="9"/>
                </a:cxn>
                <a:cxn ang="0">
                  <a:pos x="94" y="0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265" h="127">
                  <a:moveTo>
                    <a:pt x="144" y="0"/>
                  </a:moveTo>
                  <a:lnTo>
                    <a:pt x="144" y="0"/>
                  </a:lnTo>
                  <a:lnTo>
                    <a:pt x="193" y="13"/>
                  </a:lnTo>
                  <a:lnTo>
                    <a:pt x="232" y="32"/>
                  </a:lnTo>
                  <a:lnTo>
                    <a:pt x="248" y="41"/>
                  </a:lnTo>
                  <a:lnTo>
                    <a:pt x="260" y="54"/>
                  </a:lnTo>
                  <a:lnTo>
                    <a:pt x="265" y="63"/>
                  </a:lnTo>
                  <a:lnTo>
                    <a:pt x="265" y="77"/>
                  </a:lnTo>
                  <a:lnTo>
                    <a:pt x="265" y="77"/>
                  </a:lnTo>
                  <a:lnTo>
                    <a:pt x="260" y="90"/>
                  </a:lnTo>
                  <a:lnTo>
                    <a:pt x="248" y="99"/>
                  </a:lnTo>
                  <a:lnTo>
                    <a:pt x="237" y="109"/>
                  </a:lnTo>
                  <a:lnTo>
                    <a:pt x="221" y="118"/>
                  </a:lnTo>
                  <a:lnTo>
                    <a:pt x="171" y="127"/>
                  </a:lnTo>
                  <a:lnTo>
                    <a:pt x="121" y="127"/>
                  </a:lnTo>
                  <a:lnTo>
                    <a:pt x="121" y="127"/>
                  </a:lnTo>
                  <a:lnTo>
                    <a:pt x="72" y="113"/>
                  </a:lnTo>
                  <a:lnTo>
                    <a:pt x="33" y="95"/>
                  </a:lnTo>
                  <a:lnTo>
                    <a:pt x="17" y="86"/>
                  </a:lnTo>
                  <a:lnTo>
                    <a:pt x="6" y="72"/>
                  </a:lnTo>
                  <a:lnTo>
                    <a:pt x="0" y="59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6" y="36"/>
                  </a:lnTo>
                  <a:lnTo>
                    <a:pt x="17" y="23"/>
                  </a:lnTo>
                  <a:lnTo>
                    <a:pt x="28" y="13"/>
                  </a:lnTo>
                  <a:lnTo>
                    <a:pt x="50" y="9"/>
                  </a:lnTo>
                  <a:lnTo>
                    <a:pt x="94" y="0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BDE2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32" name="Freeform 72"/>
            <p:cNvSpPr>
              <a:spLocks/>
            </p:cNvSpPr>
            <p:nvPr/>
          </p:nvSpPr>
          <p:spPr bwMode="auto">
            <a:xfrm>
              <a:off x="768" y="3274"/>
              <a:ext cx="254" cy="122"/>
            </a:xfrm>
            <a:custGeom>
              <a:avLst/>
              <a:gdLst/>
              <a:ahLst/>
              <a:cxnLst>
                <a:cxn ang="0">
                  <a:pos x="138" y="0"/>
                </a:cxn>
                <a:cxn ang="0">
                  <a:pos x="138" y="0"/>
                </a:cxn>
                <a:cxn ang="0">
                  <a:pos x="187" y="13"/>
                </a:cxn>
                <a:cxn ang="0">
                  <a:pos x="226" y="32"/>
                </a:cxn>
                <a:cxn ang="0">
                  <a:pos x="237" y="41"/>
                </a:cxn>
                <a:cxn ang="0">
                  <a:pos x="248" y="54"/>
                </a:cxn>
                <a:cxn ang="0">
                  <a:pos x="254" y="63"/>
                </a:cxn>
                <a:cxn ang="0">
                  <a:pos x="254" y="77"/>
                </a:cxn>
                <a:cxn ang="0">
                  <a:pos x="254" y="77"/>
                </a:cxn>
                <a:cxn ang="0">
                  <a:pos x="248" y="86"/>
                </a:cxn>
                <a:cxn ang="0">
                  <a:pos x="242" y="99"/>
                </a:cxn>
                <a:cxn ang="0">
                  <a:pos x="226" y="109"/>
                </a:cxn>
                <a:cxn ang="0">
                  <a:pos x="209" y="113"/>
                </a:cxn>
                <a:cxn ang="0">
                  <a:pos x="165" y="122"/>
                </a:cxn>
                <a:cxn ang="0">
                  <a:pos x="115" y="122"/>
                </a:cxn>
                <a:cxn ang="0">
                  <a:pos x="115" y="122"/>
                </a:cxn>
                <a:cxn ang="0">
                  <a:pos x="66" y="109"/>
                </a:cxn>
                <a:cxn ang="0">
                  <a:pos x="27" y="95"/>
                </a:cxn>
                <a:cxn ang="0">
                  <a:pos x="16" y="81"/>
                </a:cxn>
                <a:cxn ang="0">
                  <a:pos x="5" y="72"/>
                </a:cxn>
                <a:cxn ang="0">
                  <a:pos x="0" y="59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5" y="36"/>
                </a:cxn>
                <a:cxn ang="0">
                  <a:pos x="16" y="23"/>
                </a:cxn>
                <a:cxn ang="0">
                  <a:pos x="27" y="13"/>
                </a:cxn>
                <a:cxn ang="0">
                  <a:pos x="44" y="9"/>
                </a:cxn>
                <a:cxn ang="0">
                  <a:pos x="88" y="0"/>
                </a:cxn>
                <a:cxn ang="0">
                  <a:pos x="138" y="0"/>
                </a:cxn>
                <a:cxn ang="0">
                  <a:pos x="138" y="0"/>
                </a:cxn>
              </a:cxnLst>
              <a:rect l="0" t="0" r="r" b="b"/>
              <a:pathLst>
                <a:path w="254" h="122">
                  <a:moveTo>
                    <a:pt x="138" y="0"/>
                  </a:moveTo>
                  <a:lnTo>
                    <a:pt x="138" y="0"/>
                  </a:lnTo>
                  <a:lnTo>
                    <a:pt x="187" y="13"/>
                  </a:lnTo>
                  <a:lnTo>
                    <a:pt x="226" y="32"/>
                  </a:lnTo>
                  <a:lnTo>
                    <a:pt x="237" y="41"/>
                  </a:lnTo>
                  <a:lnTo>
                    <a:pt x="248" y="54"/>
                  </a:lnTo>
                  <a:lnTo>
                    <a:pt x="254" y="63"/>
                  </a:lnTo>
                  <a:lnTo>
                    <a:pt x="254" y="77"/>
                  </a:lnTo>
                  <a:lnTo>
                    <a:pt x="254" y="77"/>
                  </a:lnTo>
                  <a:lnTo>
                    <a:pt x="248" y="86"/>
                  </a:lnTo>
                  <a:lnTo>
                    <a:pt x="242" y="99"/>
                  </a:lnTo>
                  <a:lnTo>
                    <a:pt x="226" y="109"/>
                  </a:lnTo>
                  <a:lnTo>
                    <a:pt x="209" y="113"/>
                  </a:lnTo>
                  <a:lnTo>
                    <a:pt x="165" y="122"/>
                  </a:lnTo>
                  <a:lnTo>
                    <a:pt x="115" y="122"/>
                  </a:lnTo>
                  <a:lnTo>
                    <a:pt x="115" y="122"/>
                  </a:lnTo>
                  <a:lnTo>
                    <a:pt x="66" y="109"/>
                  </a:lnTo>
                  <a:lnTo>
                    <a:pt x="27" y="95"/>
                  </a:lnTo>
                  <a:lnTo>
                    <a:pt x="16" y="81"/>
                  </a:lnTo>
                  <a:lnTo>
                    <a:pt x="5" y="72"/>
                  </a:lnTo>
                  <a:lnTo>
                    <a:pt x="0" y="59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5" y="36"/>
                  </a:lnTo>
                  <a:lnTo>
                    <a:pt x="16" y="23"/>
                  </a:lnTo>
                  <a:lnTo>
                    <a:pt x="27" y="13"/>
                  </a:lnTo>
                  <a:lnTo>
                    <a:pt x="44" y="9"/>
                  </a:lnTo>
                  <a:lnTo>
                    <a:pt x="88" y="0"/>
                  </a:lnTo>
                  <a:lnTo>
                    <a:pt x="138" y="0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FBDE2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33" name="Freeform 73"/>
            <p:cNvSpPr>
              <a:spLocks/>
            </p:cNvSpPr>
            <p:nvPr/>
          </p:nvSpPr>
          <p:spPr bwMode="auto">
            <a:xfrm>
              <a:off x="773" y="3274"/>
              <a:ext cx="243" cy="118"/>
            </a:xfrm>
            <a:custGeom>
              <a:avLst/>
              <a:gdLst/>
              <a:ahLst/>
              <a:cxnLst>
                <a:cxn ang="0">
                  <a:pos x="133" y="4"/>
                </a:cxn>
                <a:cxn ang="0">
                  <a:pos x="133" y="4"/>
                </a:cxn>
                <a:cxn ang="0">
                  <a:pos x="177" y="13"/>
                </a:cxn>
                <a:cxn ang="0">
                  <a:pos x="215" y="32"/>
                </a:cxn>
                <a:cxn ang="0">
                  <a:pos x="232" y="41"/>
                </a:cxn>
                <a:cxn ang="0">
                  <a:pos x="237" y="50"/>
                </a:cxn>
                <a:cxn ang="0">
                  <a:pos x="243" y="63"/>
                </a:cxn>
                <a:cxn ang="0">
                  <a:pos x="243" y="77"/>
                </a:cxn>
                <a:cxn ang="0">
                  <a:pos x="243" y="77"/>
                </a:cxn>
                <a:cxn ang="0">
                  <a:pos x="237" y="86"/>
                </a:cxn>
                <a:cxn ang="0">
                  <a:pos x="232" y="95"/>
                </a:cxn>
                <a:cxn ang="0">
                  <a:pos x="215" y="104"/>
                </a:cxn>
                <a:cxn ang="0">
                  <a:pos x="199" y="113"/>
                </a:cxn>
                <a:cxn ang="0">
                  <a:pos x="160" y="118"/>
                </a:cxn>
                <a:cxn ang="0">
                  <a:pos x="110" y="118"/>
                </a:cxn>
                <a:cxn ang="0">
                  <a:pos x="110" y="118"/>
                </a:cxn>
                <a:cxn ang="0">
                  <a:pos x="66" y="109"/>
                </a:cxn>
                <a:cxn ang="0">
                  <a:pos x="28" y="90"/>
                </a:cxn>
                <a:cxn ang="0">
                  <a:pos x="17" y="81"/>
                </a:cxn>
                <a:cxn ang="0">
                  <a:pos x="6" y="68"/>
                </a:cxn>
                <a:cxn ang="0">
                  <a:pos x="0" y="59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6" y="36"/>
                </a:cxn>
                <a:cxn ang="0">
                  <a:pos x="11" y="23"/>
                </a:cxn>
                <a:cxn ang="0">
                  <a:pos x="28" y="18"/>
                </a:cxn>
                <a:cxn ang="0">
                  <a:pos x="44" y="9"/>
                </a:cxn>
                <a:cxn ang="0">
                  <a:pos x="83" y="0"/>
                </a:cxn>
                <a:cxn ang="0">
                  <a:pos x="133" y="4"/>
                </a:cxn>
                <a:cxn ang="0">
                  <a:pos x="133" y="4"/>
                </a:cxn>
              </a:cxnLst>
              <a:rect l="0" t="0" r="r" b="b"/>
              <a:pathLst>
                <a:path w="243" h="118">
                  <a:moveTo>
                    <a:pt x="133" y="4"/>
                  </a:moveTo>
                  <a:lnTo>
                    <a:pt x="133" y="4"/>
                  </a:lnTo>
                  <a:lnTo>
                    <a:pt x="177" y="13"/>
                  </a:lnTo>
                  <a:lnTo>
                    <a:pt x="215" y="32"/>
                  </a:lnTo>
                  <a:lnTo>
                    <a:pt x="232" y="41"/>
                  </a:lnTo>
                  <a:lnTo>
                    <a:pt x="237" y="50"/>
                  </a:lnTo>
                  <a:lnTo>
                    <a:pt x="243" y="63"/>
                  </a:lnTo>
                  <a:lnTo>
                    <a:pt x="243" y="77"/>
                  </a:lnTo>
                  <a:lnTo>
                    <a:pt x="243" y="77"/>
                  </a:lnTo>
                  <a:lnTo>
                    <a:pt x="237" y="86"/>
                  </a:lnTo>
                  <a:lnTo>
                    <a:pt x="232" y="95"/>
                  </a:lnTo>
                  <a:lnTo>
                    <a:pt x="215" y="104"/>
                  </a:lnTo>
                  <a:lnTo>
                    <a:pt x="199" y="113"/>
                  </a:lnTo>
                  <a:lnTo>
                    <a:pt x="160" y="118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66" y="109"/>
                  </a:lnTo>
                  <a:lnTo>
                    <a:pt x="28" y="90"/>
                  </a:lnTo>
                  <a:lnTo>
                    <a:pt x="17" y="81"/>
                  </a:lnTo>
                  <a:lnTo>
                    <a:pt x="6" y="68"/>
                  </a:lnTo>
                  <a:lnTo>
                    <a:pt x="0" y="59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6" y="36"/>
                  </a:lnTo>
                  <a:lnTo>
                    <a:pt x="11" y="23"/>
                  </a:lnTo>
                  <a:lnTo>
                    <a:pt x="28" y="18"/>
                  </a:lnTo>
                  <a:lnTo>
                    <a:pt x="44" y="9"/>
                  </a:lnTo>
                  <a:lnTo>
                    <a:pt x="83" y="0"/>
                  </a:lnTo>
                  <a:lnTo>
                    <a:pt x="133" y="4"/>
                  </a:lnTo>
                  <a:lnTo>
                    <a:pt x="133" y="4"/>
                  </a:lnTo>
                  <a:close/>
                </a:path>
              </a:pathLst>
            </a:custGeom>
            <a:solidFill>
              <a:srgbClr val="FBDD2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34" name="Freeform 74"/>
            <p:cNvSpPr>
              <a:spLocks/>
            </p:cNvSpPr>
            <p:nvPr/>
          </p:nvSpPr>
          <p:spPr bwMode="auto">
            <a:xfrm>
              <a:off x="779" y="3278"/>
              <a:ext cx="231" cy="109"/>
            </a:xfrm>
            <a:custGeom>
              <a:avLst/>
              <a:gdLst/>
              <a:ahLst/>
              <a:cxnLst>
                <a:cxn ang="0">
                  <a:pos x="127" y="0"/>
                </a:cxn>
                <a:cxn ang="0">
                  <a:pos x="127" y="0"/>
                </a:cxn>
                <a:cxn ang="0">
                  <a:pos x="171" y="9"/>
                </a:cxn>
                <a:cxn ang="0">
                  <a:pos x="204" y="28"/>
                </a:cxn>
                <a:cxn ang="0">
                  <a:pos x="220" y="37"/>
                </a:cxn>
                <a:cxn ang="0">
                  <a:pos x="226" y="46"/>
                </a:cxn>
                <a:cxn ang="0">
                  <a:pos x="231" y="59"/>
                </a:cxn>
                <a:cxn ang="0">
                  <a:pos x="231" y="68"/>
                </a:cxn>
                <a:cxn ang="0">
                  <a:pos x="231" y="68"/>
                </a:cxn>
                <a:cxn ang="0">
                  <a:pos x="231" y="82"/>
                </a:cxn>
                <a:cxn ang="0">
                  <a:pos x="220" y="91"/>
                </a:cxn>
                <a:cxn ang="0">
                  <a:pos x="209" y="95"/>
                </a:cxn>
                <a:cxn ang="0">
                  <a:pos x="193" y="105"/>
                </a:cxn>
                <a:cxn ang="0">
                  <a:pos x="154" y="109"/>
                </a:cxn>
                <a:cxn ang="0">
                  <a:pos x="104" y="109"/>
                </a:cxn>
                <a:cxn ang="0">
                  <a:pos x="104" y="109"/>
                </a:cxn>
                <a:cxn ang="0">
                  <a:pos x="60" y="100"/>
                </a:cxn>
                <a:cxn ang="0">
                  <a:pos x="27" y="82"/>
                </a:cxn>
                <a:cxn ang="0">
                  <a:pos x="11" y="73"/>
                </a:cxn>
                <a:cxn ang="0">
                  <a:pos x="5" y="64"/>
                </a:cxn>
                <a:cxn ang="0">
                  <a:pos x="0" y="50"/>
                </a:cxn>
                <a:cxn ang="0">
                  <a:pos x="0" y="41"/>
                </a:cxn>
                <a:cxn ang="0">
                  <a:pos x="0" y="41"/>
                </a:cxn>
                <a:cxn ang="0">
                  <a:pos x="5" y="32"/>
                </a:cxn>
                <a:cxn ang="0">
                  <a:pos x="11" y="19"/>
                </a:cxn>
                <a:cxn ang="0">
                  <a:pos x="27" y="14"/>
                </a:cxn>
                <a:cxn ang="0">
                  <a:pos x="38" y="5"/>
                </a:cxn>
                <a:cxn ang="0">
                  <a:pos x="82" y="0"/>
                </a:cxn>
                <a:cxn ang="0">
                  <a:pos x="127" y="0"/>
                </a:cxn>
                <a:cxn ang="0">
                  <a:pos x="127" y="0"/>
                </a:cxn>
              </a:cxnLst>
              <a:rect l="0" t="0" r="r" b="b"/>
              <a:pathLst>
                <a:path w="231" h="109">
                  <a:moveTo>
                    <a:pt x="127" y="0"/>
                  </a:moveTo>
                  <a:lnTo>
                    <a:pt x="127" y="0"/>
                  </a:lnTo>
                  <a:lnTo>
                    <a:pt x="171" y="9"/>
                  </a:lnTo>
                  <a:lnTo>
                    <a:pt x="204" y="28"/>
                  </a:lnTo>
                  <a:lnTo>
                    <a:pt x="220" y="37"/>
                  </a:lnTo>
                  <a:lnTo>
                    <a:pt x="226" y="46"/>
                  </a:lnTo>
                  <a:lnTo>
                    <a:pt x="231" y="59"/>
                  </a:lnTo>
                  <a:lnTo>
                    <a:pt x="231" y="68"/>
                  </a:lnTo>
                  <a:lnTo>
                    <a:pt x="231" y="68"/>
                  </a:lnTo>
                  <a:lnTo>
                    <a:pt x="231" y="82"/>
                  </a:lnTo>
                  <a:lnTo>
                    <a:pt x="220" y="91"/>
                  </a:lnTo>
                  <a:lnTo>
                    <a:pt x="209" y="95"/>
                  </a:lnTo>
                  <a:lnTo>
                    <a:pt x="193" y="105"/>
                  </a:lnTo>
                  <a:lnTo>
                    <a:pt x="154" y="109"/>
                  </a:lnTo>
                  <a:lnTo>
                    <a:pt x="104" y="109"/>
                  </a:lnTo>
                  <a:lnTo>
                    <a:pt x="104" y="109"/>
                  </a:lnTo>
                  <a:lnTo>
                    <a:pt x="60" y="100"/>
                  </a:lnTo>
                  <a:lnTo>
                    <a:pt x="27" y="82"/>
                  </a:lnTo>
                  <a:lnTo>
                    <a:pt x="11" y="73"/>
                  </a:lnTo>
                  <a:lnTo>
                    <a:pt x="5" y="64"/>
                  </a:lnTo>
                  <a:lnTo>
                    <a:pt x="0" y="50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5" y="32"/>
                  </a:lnTo>
                  <a:lnTo>
                    <a:pt x="11" y="19"/>
                  </a:lnTo>
                  <a:lnTo>
                    <a:pt x="27" y="14"/>
                  </a:lnTo>
                  <a:lnTo>
                    <a:pt x="38" y="5"/>
                  </a:lnTo>
                  <a:lnTo>
                    <a:pt x="82" y="0"/>
                  </a:lnTo>
                  <a:lnTo>
                    <a:pt x="127" y="0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FBDD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35" name="Freeform 75"/>
            <p:cNvSpPr>
              <a:spLocks/>
            </p:cNvSpPr>
            <p:nvPr/>
          </p:nvSpPr>
          <p:spPr bwMode="auto">
            <a:xfrm>
              <a:off x="784" y="3278"/>
              <a:ext cx="226" cy="109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122" y="0"/>
                </a:cxn>
                <a:cxn ang="0">
                  <a:pos x="166" y="9"/>
                </a:cxn>
                <a:cxn ang="0">
                  <a:pos x="199" y="28"/>
                </a:cxn>
                <a:cxn ang="0">
                  <a:pos x="210" y="37"/>
                </a:cxn>
                <a:cxn ang="0">
                  <a:pos x="221" y="46"/>
                </a:cxn>
                <a:cxn ang="0">
                  <a:pos x="221" y="55"/>
                </a:cxn>
                <a:cxn ang="0">
                  <a:pos x="226" y="68"/>
                </a:cxn>
                <a:cxn ang="0">
                  <a:pos x="226" y="68"/>
                </a:cxn>
                <a:cxn ang="0">
                  <a:pos x="221" y="77"/>
                </a:cxn>
                <a:cxn ang="0">
                  <a:pos x="210" y="86"/>
                </a:cxn>
                <a:cxn ang="0">
                  <a:pos x="182" y="100"/>
                </a:cxn>
                <a:cxn ang="0">
                  <a:pos x="144" y="109"/>
                </a:cxn>
                <a:cxn ang="0">
                  <a:pos x="99" y="105"/>
                </a:cxn>
                <a:cxn ang="0">
                  <a:pos x="99" y="105"/>
                </a:cxn>
                <a:cxn ang="0">
                  <a:pos x="61" y="95"/>
                </a:cxn>
                <a:cxn ang="0">
                  <a:pos x="22" y="82"/>
                </a:cxn>
                <a:cxn ang="0">
                  <a:pos x="11" y="73"/>
                </a:cxn>
                <a:cxn ang="0">
                  <a:pos x="6" y="64"/>
                </a:cxn>
                <a:cxn ang="0">
                  <a:pos x="0" y="50"/>
                </a:cxn>
                <a:cxn ang="0">
                  <a:pos x="0" y="41"/>
                </a:cxn>
                <a:cxn ang="0">
                  <a:pos x="0" y="41"/>
                </a:cxn>
                <a:cxn ang="0">
                  <a:pos x="6" y="32"/>
                </a:cxn>
                <a:cxn ang="0">
                  <a:pos x="11" y="23"/>
                </a:cxn>
                <a:cxn ang="0">
                  <a:pos x="39" y="5"/>
                </a:cxn>
                <a:cxn ang="0">
                  <a:pos x="77" y="0"/>
                </a:cxn>
                <a:cxn ang="0">
                  <a:pos x="122" y="0"/>
                </a:cxn>
                <a:cxn ang="0">
                  <a:pos x="122" y="0"/>
                </a:cxn>
              </a:cxnLst>
              <a:rect l="0" t="0" r="r" b="b"/>
              <a:pathLst>
                <a:path w="226" h="109">
                  <a:moveTo>
                    <a:pt x="122" y="0"/>
                  </a:moveTo>
                  <a:lnTo>
                    <a:pt x="122" y="0"/>
                  </a:lnTo>
                  <a:lnTo>
                    <a:pt x="166" y="9"/>
                  </a:lnTo>
                  <a:lnTo>
                    <a:pt x="199" y="28"/>
                  </a:lnTo>
                  <a:lnTo>
                    <a:pt x="210" y="37"/>
                  </a:lnTo>
                  <a:lnTo>
                    <a:pt x="221" y="46"/>
                  </a:lnTo>
                  <a:lnTo>
                    <a:pt x="221" y="55"/>
                  </a:lnTo>
                  <a:lnTo>
                    <a:pt x="226" y="68"/>
                  </a:lnTo>
                  <a:lnTo>
                    <a:pt x="226" y="68"/>
                  </a:lnTo>
                  <a:lnTo>
                    <a:pt x="221" y="77"/>
                  </a:lnTo>
                  <a:lnTo>
                    <a:pt x="210" y="86"/>
                  </a:lnTo>
                  <a:lnTo>
                    <a:pt x="182" y="100"/>
                  </a:lnTo>
                  <a:lnTo>
                    <a:pt x="144" y="109"/>
                  </a:lnTo>
                  <a:lnTo>
                    <a:pt x="99" y="105"/>
                  </a:lnTo>
                  <a:lnTo>
                    <a:pt x="99" y="105"/>
                  </a:lnTo>
                  <a:lnTo>
                    <a:pt x="61" y="95"/>
                  </a:lnTo>
                  <a:lnTo>
                    <a:pt x="22" y="82"/>
                  </a:lnTo>
                  <a:lnTo>
                    <a:pt x="11" y="73"/>
                  </a:lnTo>
                  <a:lnTo>
                    <a:pt x="6" y="64"/>
                  </a:lnTo>
                  <a:lnTo>
                    <a:pt x="0" y="50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6" y="32"/>
                  </a:lnTo>
                  <a:lnTo>
                    <a:pt x="11" y="23"/>
                  </a:lnTo>
                  <a:lnTo>
                    <a:pt x="39" y="5"/>
                  </a:lnTo>
                  <a:lnTo>
                    <a:pt x="77" y="0"/>
                  </a:lnTo>
                  <a:lnTo>
                    <a:pt x="122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FBDB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36" name="Freeform 76"/>
            <p:cNvSpPr>
              <a:spLocks/>
            </p:cNvSpPr>
            <p:nvPr/>
          </p:nvSpPr>
          <p:spPr bwMode="auto">
            <a:xfrm>
              <a:off x="790" y="3278"/>
              <a:ext cx="215" cy="105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16" y="0"/>
                </a:cxn>
                <a:cxn ang="0">
                  <a:pos x="154" y="9"/>
                </a:cxn>
                <a:cxn ang="0">
                  <a:pos x="187" y="28"/>
                </a:cxn>
                <a:cxn ang="0">
                  <a:pos x="209" y="46"/>
                </a:cxn>
                <a:cxn ang="0">
                  <a:pos x="215" y="55"/>
                </a:cxn>
                <a:cxn ang="0">
                  <a:pos x="215" y="64"/>
                </a:cxn>
                <a:cxn ang="0">
                  <a:pos x="215" y="64"/>
                </a:cxn>
                <a:cxn ang="0">
                  <a:pos x="209" y="77"/>
                </a:cxn>
                <a:cxn ang="0">
                  <a:pos x="198" y="82"/>
                </a:cxn>
                <a:cxn ang="0">
                  <a:pos x="176" y="95"/>
                </a:cxn>
                <a:cxn ang="0">
                  <a:pos x="138" y="105"/>
                </a:cxn>
                <a:cxn ang="0">
                  <a:pos x="93" y="105"/>
                </a:cxn>
                <a:cxn ang="0">
                  <a:pos x="93" y="105"/>
                </a:cxn>
                <a:cxn ang="0">
                  <a:pos x="55" y="95"/>
                </a:cxn>
                <a:cxn ang="0">
                  <a:pos x="22" y="77"/>
                </a:cxn>
                <a:cxn ang="0">
                  <a:pos x="5" y="59"/>
                </a:cxn>
                <a:cxn ang="0">
                  <a:pos x="0" y="50"/>
                </a:cxn>
                <a:cxn ang="0">
                  <a:pos x="0" y="41"/>
                </a:cxn>
                <a:cxn ang="0">
                  <a:pos x="0" y="41"/>
                </a:cxn>
                <a:cxn ang="0">
                  <a:pos x="0" y="32"/>
                </a:cxn>
                <a:cxn ang="0">
                  <a:pos x="11" y="23"/>
                </a:cxn>
                <a:cxn ang="0">
                  <a:pos x="38" y="9"/>
                </a:cxn>
                <a:cxn ang="0">
                  <a:pos x="71" y="0"/>
                </a:cxn>
                <a:cxn ang="0">
                  <a:pos x="116" y="0"/>
                </a:cxn>
                <a:cxn ang="0">
                  <a:pos x="116" y="0"/>
                </a:cxn>
              </a:cxnLst>
              <a:rect l="0" t="0" r="r" b="b"/>
              <a:pathLst>
                <a:path w="215" h="105">
                  <a:moveTo>
                    <a:pt x="116" y="0"/>
                  </a:moveTo>
                  <a:lnTo>
                    <a:pt x="116" y="0"/>
                  </a:lnTo>
                  <a:lnTo>
                    <a:pt x="154" y="9"/>
                  </a:lnTo>
                  <a:lnTo>
                    <a:pt x="187" y="28"/>
                  </a:lnTo>
                  <a:lnTo>
                    <a:pt x="209" y="46"/>
                  </a:lnTo>
                  <a:lnTo>
                    <a:pt x="215" y="55"/>
                  </a:lnTo>
                  <a:lnTo>
                    <a:pt x="215" y="64"/>
                  </a:lnTo>
                  <a:lnTo>
                    <a:pt x="215" y="64"/>
                  </a:lnTo>
                  <a:lnTo>
                    <a:pt x="209" y="77"/>
                  </a:lnTo>
                  <a:lnTo>
                    <a:pt x="198" y="82"/>
                  </a:lnTo>
                  <a:lnTo>
                    <a:pt x="176" y="95"/>
                  </a:lnTo>
                  <a:lnTo>
                    <a:pt x="138" y="105"/>
                  </a:lnTo>
                  <a:lnTo>
                    <a:pt x="93" y="105"/>
                  </a:lnTo>
                  <a:lnTo>
                    <a:pt x="93" y="105"/>
                  </a:lnTo>
                  <a:lnTo>
                    <a:pt x="55" y="95"/>
                  </a:lnTo>
                  <a:lnTo>
                    <a:pt x="22" y="77"/>
                  </a:lnTo>
                  <a:lnTo>
                    <a:pt x="5" y="59"/>
                  </a:lnTo>
                  <a:lnTo>
                    <a:pt x="0" y="50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32"/>
                  </a:lnTo>
                  <a:lnTo>
                    <a:pt x="11" y="23"/>
                  </a:lnTo>
                  <a:lnTo>
                    <a:pt x="38" y="9"/>
                  </a:lnTo>
                  <a:lnTo>
                    <a:pt x="71" y="0"/>
                  </a:lnTo>
                  <a:lnTo>
                    <a:pt x="116" y="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FBDB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37" name="Freeform 77"/>
            <p:cNvSpPr>
              <a:spLocks/>
            </p:cNvSpPr>
            <p:nvPr/>
          </p:nvSpPr>
          <p:spPr bwMode="auto">
            <a:xfrm>
              <a:off x="795" y="3278"/>
              <a:ext cx="204" cy="100"/>
            </a:xfrm>
            <a:custGeom>
              <a:avLst/>
              <a:gdLst/>
              <a:ahLst/>
              <a:cxnLst>
                <a:cxn ang="0">
                  <a:pos x="111" y="5"/>
                </a:cxn>
                <a:cxn ang="0">
                  <a:pos x="111" y="5"/>
                </a:cxn>
                <a:cxn ang="0">
                  <a:pos x="149" y="14"/>
                </a:cxn>
                <a:cxn ang="0">
                  <a:pos x="177" y="28"/>
                </a:cxn>
                <a:cxn ang="0">
                  <a:pos x="199" y="46"/>
                </a:cxn>
                <a:cxn ang="0">
                  <a:pos x="204" y="55"/>
                </a:cxn>
                <a:cxn ang="0">
                  <a:pos x="204" y="64"/>
                </a:cxn>
                <a:cxn ang="0">
                  <a:pos x="204" y="64"/>
                </a:cxn>
                <a:cxn ang="0">
                  <a:pos x="199" y="73"/>
                </a:cxn>
                <a:cxn ang="0">
                  <a:pos x="193" y="82"/>
                </a:cxn>
                <a:cxn ang="0">
                  <a:pos x="166" y="95"/>
                </a:cxn>
                <a:cxn ang="0">
                  <a:pos x="133" y="100"/>
                </a:cxn>
                <a:cxn ang="0">
                  <a:pos x="94" y="100"/>
                </a:cxn>
                <a:cxn ang="0">
                  <a:pos x="94" y="100"/>
                </a:cxn>
                <a:cxn ang="0">
                  <a:pos x="50" y="91"/>
                </a:cxn>
                <a:cxn ang="0">
                  <a:pos x="22" y="77"/>
                </a:cxn>
                <a:cxn ang="0">
                  <a:pos x="0" y="59"/>
                </a:cxn>
                <a:cxn ang="0">
                  <a:pos x="0" y="50"/>
                </a:cxn>
                <a:cxn ang="0">
                  <a:pos x="0" y="41"/>
                </a:cxn>
                <a:cxn ang="0">
                  <a:pos x="0" y="41"/>
                </a:cxn>
                <a:cxn ang="0">
                  <a:pos x="0" y="32"/>
                </a:cxn>
                <a:cxn ang="0">
                  <a:pos x="11" y="23"/>
                </a:cxn>
                <a:cxn ang="0">
                  <a:pos x="33" y="9"/>
                </a:cxn>
                <a:cxn ang="0">
                  <a:pos x="66" y="0"/>
                </a:cxn>
                <a:cxn ang="0">
                  <a:pos x="111" y="5"/>
                </a:cxn>
                <a:cxn ang="0">
                  <a:pos x="111" y="5"/>
                </a:cxn>
              </a:cxnLst>
              <a:rect l="0" t="0" r="r" b="b"/>
              <a:pathLst>
                <a:path w="204" h="100">
                  <a:moveTo>
                    <a:pt x="111" y="5"/>
                  </a:moveTo>
                  <a:lnTo>
                    <a:pt x="111" y="5"/>
                  </a:lnTo>
                  <a:lnTo>
                    <a:pt x="149" y="14"/>
                  </a:lnTo>
                  <a:lnTo>
                    <a:pt x="177" y="28"/>
                  </a:lnTo>
                  <a:lnTo>
                    <a:pt x="199" y="46"/>
                  </a:lnTo>
                  <a:lnTo>
                    <a:pt x="204" y="55"/>
                  </a:lnTo>
                  <a:lnTo>
                    <a:pt x="204" y="64"/>
                  </a:lnTo>
                  <a:lnTo>
                    <a:pt x="204" y="64"/>
                  </a:lnTo>
                  <a:lnTo>
                    <a:pt x="199" y="73"/>
                  </a:lnTo>
                  <a:lnTo>
                    <a:pt x="193" y="82"/>
                  </a:lnTo>
                  <a:lnTo>
                    <a:pt x="166" y="95"/>
                  </a:lnTo>
                  <a:lnTo>
                    <a:pt x="133" y="100"/>
                  </a:lnTo>
                  <a:lnTo>
                    <a:pt x="94" y="100"/>
                  </a:lnTo>
                  <a:lnTo>
                    <a:pt x="94" y="100"/>
                  </a:lnTo>
                  <a:lnTo>
                    <a:pt x="50" y="91"/>
                  </a:lnTo>
                  <a:lnTo>
                    <a:pt x="22" y="77"/>
                  </a:lnTo>
                  <a:lnTo>
                    <a:pt x="0" y="59"/>
                  </a:lnTo>
                  <a:lnTo>
                    <a:pt x="0" y="50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32"/>
                  </a:lnTo>
                  <a:lnTo>
                    <a:pt x="11" y="23"/>
                  </a:lnTo>
                  <a:lnTo>
                    <a:pt x="33" y="9"/>
                  </a:lnTo>
                  <a:lnTo>
                    <a:pt x="66" y="0"/>
                  </a:lnTo>
                  <a:lnTo>
                    <a:pt x="111" y="5"/>
                  </a:lnTo>
                  <a:lnTo>
                    <a:pt x="111" y="5"/>
                  </a:lnTo>
                  <a:close/>
                </a:path>
              </a:pathLst>
            </a:custGeom>
            <a:solidFill>
              <a:srgbClr val="FAD92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38" name="Freeform 78"/>
            <p:cNvSpPr>
              <a:spLocks/>
            </p:cNvSpPr>
            <p:nvPr/>
          </p:nvSpPr>
          <p:spPr bwMode="auto">
            <a:xfrm>
              <a:off x="795" y="3283"/>
              <a:ext cx="199" cy="90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111" y="0"/>
                </a:cxn>
                <a:cxn ang="0">
                  <a:pos x="144" y="9"/>
                </a:cxn>
                <a:cxn ang="0">
                  <a:pos x="177" y="23"/>
                </a:cxn>
                <a:cxn ang="0">
                  <a:pos x="193" y="36"/>
                </a:cxn>
                <a:cxn ang="0">
                  <a:pos x="199" y="45"/>
                </a:cxn>
                <a:cxn ang="0">
                  <a:pos x="199" y="59"/>
                </a:cxn>
                <a:cxn ang="0">
                  <a:pos x="199" y="59"/>
                </a:cxn>
                <a:cxn ang="0">
                  <a:pos x="193" y="68"/>
                </a:cxn>
                <a:cxn ang="0">
                  <a:pos x="188" y="72"/>
                </a:cxn>
                <a:cxn ang="0">
                  <a:pos x="166" y="86"/>
                </a:cxn>
                <a:cxn ang="0">
                  <a:pos x="133" y="90"/>
                </a:cxn>
                <a:cxn ang="0">
                  <a:pos x="94" y="90"/>
                </a:cxn>
                <a:cxn ang="0">
                  <a:pos x="94" y="90"/>
                </a:cxn>
                <a:cxn ang="0">
                  <a:pos x="55" y="81"/>
                </a:cxn>
                <a:cxn ang="0">
                  <a:pos x="28" y="68"/>
                </a:cxn>
                <a:cxn ang="0">
                  <a:pos x="6" y="54"/>
                </a:cxn>
                <a:cxn ang="0">
                  <a:pos x="0" y="45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6" y="23"/>
                </a:cxn>
                <a:cxn ang="0">
                  <a:pos x="11" y="18"/>
                </a:cxn>
                <a:cxn ang="0">
                  <a:pos x="39" y="4"/>
                </a:cxn>
                <a:cxn ang="0">
                  <a:pos x="72" y="0"/>
                </a:cxn>
                <a:cxn ang="0">
                  <a:pos x="111" y="0"/>
                </a:cxn>
                <a:cxn ang="0">
                  <a:pos x="111" y="0"/>
                </a:cxn>
              </a:cxnLst>
              <a:rect l="0" t="0" r="r" b="b"/>
              <a:pathLst>
                <a:path w="199" h="90">
                  <a:moveTo>
                    <a:pt x="111" y="0"/>
                  </a:moveTo>
                  <a:lnTo>
                    <a:pt x="111" y="0"/>
                  </a:lnTo>
                  <a:lnTo>
                    <a:pt x="144" y="9"/>
                  </a:lnTo>
                  <a:lnTo>
                    <a:pt x="177" y="23"/>
                  </a:lnTo>
                  <a:lnTo>
                    <a:pt x="193" y="36"/>
                  </a:lnTo>
                  <a:lnTo>
                    <a:pt x="199" y="45"/>
                  </a:lnTo>
                  <a:lnTo>
                    <a:pt x="199" y="59"/>
                  </a:lnTo>
                  <a:lnTo>
                    <a:pt x="199" y="59"/>
                  </a:lnTo>
                  <a:lnTo>
                    <a:pt x="193" y="68"/>
                  </a:lnTo>
                  <a:lnTo>
                    <a:pt x="188" y="72"/>
                  </a:lnTo>
                  <a:lnTo>
                    <a:pt x="166" y="86"/>
                  </a:lnTo>
                  <a:lnTo>
                    <a:pt x="133" y="90"/>
                  </a:lnTo>
                  <a:lnTo>
                    <a:pt x="94" y="90"/>
                  </a:lnTo>
                  <a:lnTo>
                    <a:pt x="94" y="90"/>
                  </a:lnTo>
                  <a:lnTo>
                    <a:pt x="55" y="81"/>
                  </a:lnTo>
                  <a:lnTo>
                    <a:pt x="28" y="68"/>
                  </a:lnTo>
                  <a:lnTo>
                    <a:pt x="6" y="54"/>
                  </a:lnTo>
                  <a:lnTo>
                    <a:pt x="0" y="45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6" y="23"/>
                  </a:lnTo>
                  <a:lnTo>
                    <a:pt x="11" y="18"/>
                  </a:lnTo>
                  <a:lnTo>
                    <a:pt x="39" y="4"/>
                  </a:lnTo>
                  <a:lnTo>
                    <a:pt x="72" y="0"/>
                  </a:lnTo>
                  <a:lnTo>
                    <a:pt x="11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FAD72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39" name="Freeform 79"/>
            <p:cNvSpPr>
              <a:spLocks/>
            </p:cNvSpPr>
            <p:nvPr/>
          </p:nvSpPr>
          <p:spPr bwMode="auto">
            <a:xfrm>
              <a:off x="801" y="3283"/>
              <a:ext cx="187" cy="90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05" y="0"/>
                </a:cxn>
                <a:cxn ang="0">
                  <a:pos x="138" y="9"/>
                </a:cxn>
                <a:cxn ang="0">
                  <a:pos x="165" y="23"/>
                </a:cxn>
                <a:cxn ang="0">
                  <a:pos x="182" y="36"/>
                </a:cxn>
                <a:cxn ang="0">
                  <a:pos x="187" y="45"/>
                </a:cxn>
                <a:cxn ang="0">
                  <a:pos x="187" y="54"/>
                </a:cxn>
                <a:cxn ang="0">
                  <a:pos x="187" y="54"/>
                </a:cxn>
                <a:cxn ang="0">
                  <a:pos x="182" y="63"/>
                </a:cxn>
                <a:cxn ang="0">
                  <a:pos x="176" y="72"/>
                </a:cxn>
                <a:cxn ang="0">
                  <a:pos x="154" y="81"/>
                </a:cxn>
                <a:cxn ang="0">
                  <a:pos x="121" y="90"/>
                </a:cxn>
                <a:cxn ang="0">
                  <a:pos x="88" y="86"/>
                </a:cxn>
                <a:cxn ang="0">
                  <a:pos x="88" y="86"/>
                </a:cxn>
                <a:cxn ang="0">
                  <a:pos x="49" y="81"/>
                </a:cxn>
                <a:cxn ang="0">
                  <a:pos x="22" y="68"/>
                </a:cxn>
                <a:cxn ang="0">
                  <a:pos x="5" y="50"/>
                </a:cxn>
                <a:cxn ang="0">
                  <a:pos x="0" y="41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5" y="23"/>
                </a:cxn>
                <a:cxn ang="0">
                  <a:pos x="11" y="18"/>
                </a:cxn>
                <a:cxn ang="0">
                  <a:pos x="33" y="4"/>
                </a:cxn>
                <a:cxn ang="0">
                  <a:pos x="66" y="0"/>
                </a:cxn>
                <a:cxn ang="0">
                  <a:pos x="105" y="0"/>
                </a:cxn>
                <a:cxn ang="0">
                  <a:pos x="105" y="0"/>
                </a:cxn>
              </a:cxnLst>
              <a:rect l="0" t="0" r="r" b="b"/>
              <a:pathLst>
                <a:path w="187" h="90">
                  <a:moveTo>
                    <a:pt x="105" y="0"/>
                  </a:moveTo>
                  <a:lnTo>
                    <a:pt x="105" y="0"/>
                  </a:lnTo>
                  <a:lnTo>
                    <a:pt x="138" y="9"/>
                  </a:lnTo>
                  <a:lnTo>
                    <a:pt x="165" y="23"/>
                  </a:lnTo>
                  <a:lnTo>
                    <a:pt x="182" y="36"/>
                  </a:lnTo>
                  <a:lnTo>
                    <a:pt x="187" y="45"/>
                  </a:lnTo>
                  <a:lnTo>
                    <a:pt x="187" y="54"/>
                  </a:lnTo>
                  <a:lnTo>
                    <a:pt x="187" y="54"/>
                  </a:lnTo>
                  <a:lnTo>
                    <a:pt x="182" y="63"/>
                  </a:lnTo>
                  <a:lnTo>
                    <a:pt x="176" y="72"/>
                  </a:lnTo>
                  <a:lnTo>
                    <a:pt x="154" y="81"/>
                  </a:lnTo>
                  <a:lnTo>
                    <a:pt x="121" y="90"/>
                  </a:lnTo>
                  <a:lnTo>
                    <a:pt x="88" y="86"/>
                  </a:lnTo>
                  <a:lnTo>
                    <a:pt x="88" y="86"/>
                  </a:lnTo>
                  <a:lnTo>
                    <a:pt x="49" y="81"/>
                  </a:lnTo>
                  <a:lnTo>
                    <a:pt x="22" y="68"/>
                  </a:lnTo>
                  <a:lnTo>
                    <a:pt x="5" y="50"/>
                  </a:lnTo>
                  <a:lnTo>
                    <a:pt x="0" y="41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5" y="23"/>
                  </a:lnTo>
                  <a:lnTo>
                    <a:pt x="11" y="18"/>
                  </a:lnTo>
                  <a:lnTo>
                    <a:pt x="33" y="4"/>
                  </a:lnTo>
                  <a:lnTo>
                    <a:pt x="66" y="0"/>
                  </a:lnTo>
                  <a:lnTo>
                    <a:pt x="105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FAD72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40" name="Freeform 80"/>
            <p:cNvSpPr>
              <a:spLocks/>
            </p:cNvSpPr>
            <p:nvPr/>
          </p:nvSpPr>
          <p:spPr bwMode="auto">
            <a:xfrm>
              <a:off x="806" y="3283"/>
              <a:ext cx="177" cy="86"/>
            </a:xfrm>
            <a:custGeom>
              <a:avLst/>
              <a:gdLst/>
              <a:ahLst/>
              <a:cxnLst>
                <a:cxn ang="0">
                  <a:pos x="100" y="0"/>
                </a:cxn>
                <a:cxn ang="0">
                  <a:pos x="100" y="0"/>
                </a:cxn>
                <a:cxn ang="0">
                  <a:pos x="133" y="9"/>
                </a:cxn>
                <a:cxn ang="0">
                  <a:pos x="155" y="23"/>
                </a:cxn>
                <a:cxn ang="0">
                  <a:pos x="171" y="36"/>
                </a:cxn>
                <a:cxn ang="0">
                  <a:pos x="177" y="45"/>
                </a:cxn>
                <a:cxn ang="0">
                  <a:pos x="177" y="54"/>
                </a:cxn>
                <a:cxn ang="0">
                  <a:pos x="177" y="54"/>
                </a:cxn>
                <a:cxn ang="0">
                  <a:pos x="177" y="63"/>
                </a:cxn>
                <a:cxn ang="0">
                  <a:pos x="166" y="68"/>
                </a:cxn>
                <a:cxn ang="0">
                  <a:pos x="144" y="81"/>
                </a:cxn>
                <a:cxn ang="0">
                  <a:pos x="116" y="86"/>
                </a:cxn>
                <a:cxn ang="0">
                  <a:pos x="83" y="86"/>
                </a:cxn>
                <a:cxn ang="0">
                  <a:pos x="83" y="86"/>
                </a:cxn>
                <a:cxn ang="0">
                  <a:pos x="50" y="77"/>
                </a:cxn>
                <a:cxn ang="0">
                  <a:pos x="22" y="63"/>
                </a:cxn>
                <a:cxn ang="0">
                  <a:pos x="6" y="50"/>
                </a:cxn>
                <a:cxn ang="0">
                  <a:pos x="0" y="41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6" y="23"/>
                </a:cxn>
                <a:cxn ang="0">
                  <a:pos x="11" y="18"/>
                </a:cxn>
                <a:cxn ang="0">
                  <a:pos x="33" y="4"/>
                </a:cxn>
                <a:cxn ang="0">
                  <a:pos x="61" y="0"/>
                </a:cxn>
                <a:cxn ang="0">
                  <a:pos x="100" y="0"/>
                </a:cxn>
                <a:cxn ang="0">
                  <a:pos x="100" y="0"/>
                </a:cxn>
              </a:cxnLst>
              <a:rect l="0" t="0" r="r" b="b"/>
              <a:pathLst>
                <a:path w="177" h="86">
                  <a:moveTo>
                    <a:pt x="100" y="0"/>
                  </a:moveTo>
                  <a:lnTo>
                    <a:pt x="100" y="0"/>
                  </a:lnTo>
                  <a:lnTo>
                    <a:pt x="133" y="9"/>
                  </a:lnTo>
                  <a:lnTo>
                    <a:pt x="155" y="23"/>
                  </a:lnTo>
                  <a:lnTo>
                    <a:pt x="171" y="36"/>
                  </a:lnTo>
                  <a:lnTo>
                    <a:pt x="177" y="45"/>
                  </a:lnTo>
                  <a:lnTo>
                    <a:pt x="177" y="54"/>
                  </a:lnTo>
                  <a:lnTo>
                    <a:pt x="177" y="54"/>
                  </a:lnTo>
                  <a:lnTo>
                    <a:pt x="177" y="63"/>
                  </a:lnTo>
                  <a:lnTo>
                    <a:pt x="166" y="68"/>
                  </a:lnTo>
                  <a:lnTo>
                    <a:pt x="144" y="81"/>
                  </a:lnTo>
                  <a:lnTo>
                    <a:pt x="116" y="86"/>
                  </a:lnTo>
                  <a:lnTo>
                    <a:pt x="83" y="86"/>
                  </a:lnTo>
                  <a:lnTo>
                    <a:pt x="83" y="86"/>
                  </a:lnTo>
                  <a:lnTo>
                    <a:pt x="50" y="77"/>
                  </a:lnTo>
                  <a:lnTo>
                    <a:pt x="22" y="63"/>
                  </a:lnTo>
                  <a:lnTo>
                    <a:pt x="6" y="50"/>
                  </a:lnTo>
                  <a:lnTo>
                    <a:pt x="0" y="41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6" y="23"/>
                  </a:lnTo>
                  <a:lnTo>
                    <a:pt x="11" y="18"/>
                  </a:lnTo>
                  <a:lnTo>
                    <a:pt x="33" y="4"/>
                  </a:lnTo>
                  <a:lnTo>
                    <a:pt x="61" y="0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AD62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41" name="Freeform 81"/>
            <p:cNvSpPr>
              <a:spLocks/>
            </p:cNvSpPr>
            <p:nvPr/>
          </p:nvSpPr>
          <p:spPr bwMode="auto">
            <a:xfrm>
              <a:off x="812" y="3283"/>
              <a:ext cx="165" cy="81"/>
            </a:xfrm>
            <a:custGeom>
              <a:avLst/>
              <a:gdLst/>
              <a:ahLst/>
              <a:cxnLst>
                <a:cxn ang="0">
                  <a:pos x="88" y="4"/>
                </a:cxn>
                <a:cxn ang="0">
                  <a:pos x="88" y="4"/>
                </a:cxn>
                <a:cxn ang="0">
                  <a:pos x="121" y="9"/>
                </a:cxn>
                <a:cxn ang="0">
                  <a:pos x="149" y="23"/>
                </a:cxn>
                <a:cxn ang="0">
                  <a:pos x="165" y="36"/>
                </a:cxn>
                <a:cxn ang="0">
                  <a:pos x="165" y="45"/>
                </a:cxn>
                <a:cxn ang="0">
                  <a:pos x="165" y="50"/>
                </a:cxn>
                <a:cxn ang="0">
                  <a:pos x="165" y="50"/>
                </a:cxn>
                <a:cxn ang="0">
                  <a:pos x="160" y="68"/>
                </a:cxn>
                <a:cxn ang="0">
                  <a:pos x="138" y="77"/>
                </a:cxn>
                <a:cxn ang="0">
                  <a:pos x="110" y="81"/>
                </a:cxn>
                <a:cxn ang="0">
                  <a:pos x="77" y="81"/>
                </a:cxn>
                <a:cxn ang="0">
                  <a:pos x="77" y="81"/>
                </a:cxn>
                <a:cxn ang="0">
                  <a:pos x="44" y="72"/>
                </a:cxn>
                <a:cxn ang="0">
                  <a:pos x="22" y="63"/>
                </a:cxn>
                <a:cxn ang="0">
                  <a:pos x="5" y="50"/>
                </a:cxn>
                <a:cxn ang="0">
                  <a:pos x="0" y="41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11" y="18"/>
                </a:cxn>
                <a:cxn ang="0">
                  <a:pos x="27" y="9"/>
                </a:cxn>
                <a:cxn ang="0">
                  <a:pos x="60" y="0"/>
                </a:cxn>
                <a:cxn ang="0">
                  <a:pos x="88" y="4"/>
                </a:cxn>
                <a:cxn ang="0">
                  <a:pos x="88" y="4"/>
                </a:cxn>
              </a:cxnLst>
              <a:rect l="0" t="0" r="r" b="b"/>
              <a:pathLst>
                <a:path w="165" h="81">
                  <a:moveTo>
                    <a:pt x="88" y="4"/>
                  </a:moveTo>
                  <a:lnTo>
                    <a:pt x="88" y="4"/>
                  </a:lnTo>
                  <a:lnTo>
                    <a:pt x="121" y="9"/>
                  </a:lnTo>
                  <a:lnTo>
                    <a:pt x="149" y="23"/>
                  </a:lnTo>
                  <a:lnTo>
                    <a:pt x="165" y="36"/>
                  </a:lnTo>
                  <a:lnTo>
                    <a:pt x="165" y="45"/>
                  </a:lnTo>
                  <a:lnTo>
                    <a:pt x="165" y="50"/>
                  </a:lnTo>
                  <a:lnTo>
                    <a:pt x="165" y="50"/>
                  </a:lnTo>
                  <a:lnTo>
                    <a:pt x="160" y="68"/>
                  </a:lnTo>
                  <a:lnTo>
                    <a:pt x="138" y="77"/>
                  </a:lnTo>
                  <a:lnTo>
                    <a:pt x="110" y="81"/>
                  </a:lnTo>
                  <a:lnTo>
                    <a:pt x="77" y="81"/>
                  </a:lnTo>
                  <a:lnTo>
                    <a:pt x="77" y="81"/>
                  </a:lnTo>
                  <a:lnTo>
                    <a:pt x="44" y="72"/>
                  </a:lnTo>
                  <a:lnTo>
                    <a:pt x="22" y="63"/>
                  </a:lnTo>
                  <a:lnTo>
                    <a:pt x="5" y="50"/>
                  </a:lnTo>
                  <a:lnTo>
                    <a:pt x="0" y="41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11" y="18"/>
                  </a:lnTo>
                  <a:lnTo>
                    <a:pt x="27" y="9"/>
                  </a:lnTo>
                  <a:lnTo>
                    <a:pt x="60" y="0"/>
                  </a:lnTo>
                  <a:lnTo>
                    <a:pt x="88" y="4"/>
                  </a:lnTo>
                  <a:lnTo>
                    <a:pt x="88" y="4"/>
                  </a:lnTo>
                  <a:close/>
                </a:path>
              </a:pathLst>
            </a:custGeom>
            <a:solidFill>
              <a:srgbClr val="FAD62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42" name="Freeform 82"/>
            <p:cNvSpPr>
              <a:spLocks/>
            </p:cNvSpPr>
            <p:nvPr/>
          </p:nvSpPr>
          <p:spPr bwMode="auto">
            <a:xfrm>
              <a:off x="817" y="3287"/>
              <a:ext cx="155" cy="73"/>
            </a:xfrm>
            <a:custGeom>
              <a:avLst/>
              <a:gdLst/>
              <a:ahLst/>
              <a:cxnLst>
                <a:cxn ang="0">
                  <a:pos x="83" y="0"/>
                </a:cxn>
                <a:cxn ang="0">
                  <a:pos x="83" y="0"/>
                </a:cxn>
                <a:cxn ang="0">
                  <a:pos x="116" y="5"/>
                </a:cxn>
                <a:cxn ang="0">
                  <a:pos x="138" y="19"/>
                </a:cxn>
                <a:cxn ang="0">
                  <a:pos x="155" y="32"/>
                </a:cxn>
                <a:cxn ang="0">
                  <a:pos x="155" y="46"/>
                </a:cxn>
                <a:cxn ang="0">
                  <a:pos x="155" y="46"/>
                </a:cxn>
                <a:cxn ang="0">
                  <a:pos x="149" y="59"/>
                </a:cxn>
                <a:cxn ang="0">
                  <a:pos x="127" y="68"/>
                </a:cxn>
                <a:cxn ang="0">
                  <a:pos x="105" y="73"/>
                </a:cxn>
                <a:cxn ang="0">
                  <a:pos x="72" y="73"/>
                </a:cxn>
                <a:cxn ang="0">
                  <a:pos x="72" y="73"/>
                </a:cxn>
                <a:cxn ang="0">
                  <a:pos x="44" y="68"/>
                </a:cxn>
                <a:cxn ang="0">
                  <a:pos x="17" y="55"/>
                </a:cxn>
                <a:cxn ang="0">
                  <a:pos x="6" y="41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11" y="14"/>
                </a:cxn>
                <a:cxn ang="0">
                  <a:pos x="28" y="5"/>
                </a:cxn>
                <a:cxn ang="0">
                  <a:pos x="55" y="0"/>
                </a:cxn>
                <a:cxn ang="0">
                  <a:pos x="83" y="0"/>
                </a:cxn>
                <a:cxn ang="0">
                  <a:pos x="83" y="0"/>
                </a:cxn>
              </a:cxnLst>
              <a:rect l="0" t="0" r="r" b="b"/>
              <a:pathLst>
                <a:path w="155" h="73">
                  <a:moveTo>
                    <a:pt x="83" y="0"/>
                  </a:moveTo>
                  <a:lnTo>
                    <a:pt x="83" y="0"/>
                  </a:lnTo>
                  <a:lnTo>
                    <a:pt x="116" y="5"/>
                  </a:lnTo>
                  <a:lnTo>
                    <a:pt x="138" y="19"/>
                  </a:lnTo>
                  <a:lnTo>
                    <a:pt x="155" y="32"/>
                  </a:lnTo>
                  <a:lnTo>
                    <a:pt x="155" y="46"/>
                  </a:lnTo>
                  <a:lnTo>
                    <a:pt x="155" y="46"/>
                  </a:lnTo>
                  <a:lnTo>
                    <a:pt x="149" y="59"/>
                  </a:lnTo>
                  <a:lnTo>
                    <a:pt x="127" y="68"/>
                  </a:lnTo>
                  <a:lnTo>
                    <a:pt x="105" y="73"/>
                  </a:lnTo>
                  <a:lnTo>
                    <a:pt x="72" y="73"/>
                  </a:lnTo>
                  <a:lnTo>
                    <a:pt x="72" y="73"/>
                  </a:lnTo>
                  <a:lnTo>
                    <a:pt x="44" y="68"/>
                  </a:lnTo>
                  <a:lnTo>
                    <a:pt x="17" y="55"/>
                  </a:lnTo>
                  <a:lnTo>
                    <a:pt x="6" y="41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1" y="14"/>
                  </a:lnTo>
                  <a:lnTo>
                    <a:pt x="28" y="5"/>
                  </a:lnTo>
                  <a:lnTo>
                    <a:pt x="55" y="0"/>
                  </a:lnTo>
                  <a:lnTo>
                    <a:pt x="83" y="0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F9D4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43" name="Freeform 83"/>
            <p:cNvSpPr>
              <a:spLocks/>
            </p:cNvSpPr>
            <p:nvPr/>
          </p:nvSpPr>
          <p:spPr bwMode="auto">
            <a:xfrm>
              <a:off x="823" y="3287"/>
              <a:ext cx="149" cy="6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77" y="0"/>
                </a:cxn>
                <a:cxn ang="0">
                  <a:pos x="105" y="5"/>
                </a:cxn>
                <a:cxn ang="0">
                  <a:pos x="127" y="19"/>
                </a:cxn>
                <a:cxn ang="0">
                  <a:pos x="143" y="32"/>
                </a:cxn>
                <a:cxn ang="0">
                  <a:pos x="149" y="46"/>
                </a:cxn>
                <a:cxn ang="0">
                  <a:pos x="149" y="46"/>
                </a:cxn>
                <a:cxn ang="0">
                  <a:pos x="138" y="55"/>
                </a:cxn>
                <a:cxn ang="0">
                  <a:pos x="121" y="64"/>
                </a:cxn>
                <a:cxn ang="0">
                  <a:pos x="94" y="68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38" y="64"/>
                </a:cxn>
                <a:cxn ang="0">
                  <a:pos x="16" y="55"/>
                </a:cxn>
                <a:cxn ang="0">
                  <a:pos x="5" y="41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5" y="14"/>
                </a:cxn>
                <a:cxn ang="0">
                  <a:pos x="27" y="5"/>
                </a:cxn>
                <a:cxn ang="0">
                  <a:pos x="49" y="0"/>
                </a:cxn>
                <a:cxn ang="0">
                  <a:pos x="77" y="0"/>
                </a:cxn>
                <a:cxn ang="0">
                  <a:pos x="77" y="0"/>
                </a:cxn>
              </a:cxnLst>
              <a:rect l="0" t="0" r="r" b="b"/>
              <a:pathLst>
                <a:path w="149" h="68">
                  <a:moveTo>
                    <a:pt x="77" y="0"/>
                  </a:moveTo>
                  <a:lnTo>
                    <a:pt x="77" y="0"/>
                  </a:lnTo>
                  <a:lnTo>
                    <a:pt x="105" y="5"/>
                  </a:lnTo>
                  <a:lnTo>
                    <a:pt x="127" y="19"/>
                  </a:lnTo>
                  <a:lnTo>
                    <a:pt x="143" y="32"/>
                  </a:lnTo>
                  <a:lnTo>
                    <a:pt x="149" y="46"/>
                  </a:lnTo>
                  <a:lnTo>
                    <a:pt x="149" y="46"/>
                  </a:lnTo>
                  <a:lnTo>
                    <a:pt x="138" y="55"/>
                  </a:lnTo>
                  <a:lnTo>
                    <a:pt x="121" y="64"/>
                  </a:lnTo>
                  <a:lnTo>
                    <a:pt x="94" y="68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38" y="64"/>
                  </a:lnTo>
                  <a:lnTo>
                    <a:pt x="16" y="55"/>
                  </a:lnTo>
                  <a:lnTo>
                    <a:pt x="5" y="41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5" y="14"/>
                  </a:lnTo>
                  <a:lnTo>
                    <a:pt x="27" y="5"/>
                  </a:lnTo>
                  <a:lnTo>
                    <a:pt x="49" y="0"/>
                  </a:lnTo>
                  <a:lnTo>
                    <a:pt x="77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9D4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44" name="Freeform 84"/>
            <p:cNvSpPr>
              <a:spLocks/>
            </p:cNvSpPr>
            <p:nvPr/>
          </p:nvSpPr>
          <p:spPr bwMode="auto">
            <a:xfrm>
              <a:off x="828" y="3287"/>
              <a:ext cx="138" cy="68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72" y="0"/>
                </a:cxn>
                <a:cxn ang="0">
                  <a:pos x="100" y="10"/>
                </a:cxn>
                <a:cxn ang="0">
                  <a:pos x="122" y="19"/>
                </a:cxn>
                <a:cxn ang="0">
                  <a:pos x="133" y="28"/>
                </a:cxn>
                <a:cxn ang="0">
                  <a:pos x="138" y="41"/>
                </a:cxn>
                <a:cxn ang="0">
                  <a:pos x="138" y="41"/>
                </a:cxn>
                <a:cxn ang="0">
                  <a:pos x="127" y="55"/>
                </a:cxn>
                <a:cxn ang="0">
                  <a:pos x="111" y="64"/>
                </a:cxn>
                <a:cxn ang="0">
                  <a:pos x="89" y="68"/>
                </a:cxn>
                <a:cxn ang="0">
                  <a:pos x="61" y="68"/>
                </a:cxn>
                <a:cxn ang="0">
                  <a:pos x="61" y="68"/>
                </a:cxn>
                <a:cxn ang="0">
                  <a:pos x="33" y="59"/>
                </a:cxn>
                <a:cxn ang="0">
                  <a:pos x="17" y="50"/>
                </a:cxn>
                <a:cxn ang="0">
                  <a:pos x="0" y="41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6" y="14"/>
                </a:cxn>
                <a:cxn ang="0">
                  <a:pos x="22" y="5"/>
                </a:cxn>
                <a:cxn ang="0">
                  <a:pos x="44" y="0"/>
                </a:cxn>
                <a:cxn ang="0">
                  <a:pos x="72" y="0"/>
                </a:cxn>
                <a:cxn ang="0">
                  <a:pos x="72" y="0"/>
                </a:cxn>
              </a:cxnLst>
              <a:rect l="0" t="0" r="r" b="b"/>
              <a:pathLst>
                <a:path w="138" h="68">
                  <a:moveTo>
                    <a:pt x="72" y="0"/>
                  </a:moveTo>
                  <a:lnTo>
                    <a:pt x="72" y="0"/>
                  </a:lnTo>
                  <a:lnTo>
                    <a:pt x="100" y="10"/>
                  </a:lnTo>
                  <a:lnTo>
                    <a:pt x="122" y="19"/>
                  </a:lnTo>
                  <a:lnTo>
                    <a:pt x="133" y="28"/>
                  </a:lnTo>
                  <a:lnTo>
                    <a:pt x="138" y="41"/>
                  </a:lnTo>
                  <a:lnTo>
                    <a:pt x="138" y="41"/>
                  </a:lnTo>
                  <a:lnTo>
                    <a:pt x="127" y="55"/>
                  </a:lnTo>
                  <a:lnTo>
                    <a:pt x="111" y="64"/>
                  </a:lnTo>
                  <a:lnTo>
                    <a:pt x="89" y="68"/>
                  </a:lnTo>
                  <a:lnTo>
                    <a:pt x="61" y="68"/>
                  </a:lnTo>
                  <a:lnTo>
                    <a:pt x="61" y="68"/>
                  </a:lnTo>
                  <a:lnTo>
                    <a:pt x="33" y="59"/>
                  </a:lnTo>
                  <a:lnTo>
                    <a:pt x="17" y="50"/>
                  </a:lnTo>
                  <a:lnTo>
                    <a:pt x="0" y="41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6" y="14"/>
                  </a:lnTo>
                  <a:lnTo>
                    <a:pt x="22" y="5"/>
                  </a:lnTo>
                  <a:lnTo>
                    <a:pt x="44" y="0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9D2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45" name="Freeform 85"/>
            <p:cNvSpPr>
              <a:spLocks/>
            </p:cNvSpPr>
            <p:nvPr/>
          </p:nvSpPr>
          <p:spPr bwMode="auto">
            <a:xfrm>
              <a:off x="1441" y="3392"/>
              <a:ext cx="315" cy="194"/>
            </a:xfrm>
            <a:custGeom>
              <a:avLst/>
              <a:gdLst/>
              <a:ahLst/>
              <a:cxnLst>
                <a:cxn ang="0">
                  <a:pos x="210" y="27"/>
                </a:cxn>
                <a:cxn ang="0">
                  <a:pos x="210" y="27"/>
                </a:cxn>
                <a:cxn ang="0">
                  <a:pos x="238" y="40"/>
                </a:cxn>
                <a:cxn ang="0">
                  <a:pos x="265" y="58"/>
                </a:cxn>
                <a:cxn ang="0">
                  <a:pos x="282" y="77"/>
                </a:cxn>
                <a:cxn ang="0">
                  <a:pos x="298" y="95"/>
                </a:cxn>
                <a:cxn ang="0">
                  <a:pos x="309" y="117"/>
                </a:cxn>
                <a:cxn ang="0">
                  <a:pos x="315" y="135"/>
                </a:cxn>
                <a:cxn ang="0">
                  <a:pos x="315" y="149"/>
                </a:cxn>
                <a:cxn ang="0">
                  <a:pos x="309" y="167"/>
                </a:cxn>
                <a:cxn ang="0">
                  <a:pos x="309" y="167"/>
                </a:cxn>
                <a:cxn ang="0">
                  <a:pos x="293" y="181"/>
                </a:cxn>
                <a:cxn ang="0">
                  <a:pos x="276" y="190"/>
                </a:cxn>
                <a:cxn ang="0">
                  <a:pos x="254" y="194"/>
                </a:cxn>
                <a:cxn ang="0">
                  <a:pos x="227" y="194"/>
                </a:cxn>
                <a:cxn ang="0">
                  <a:pos x="199" y="194"/>
                </a:cxn>
                <a:cxn ang="0">
                  <a:pos x="171" y="190"/>
                </a:cxn>
                <a:cxn ang="0">
                  <a:pos x="138" y="181"/>
                </a:cxn>
                <a:cxn ang="0">
                  <a:pos x="105" y="167"/>
                </a:cxn>
                <a:cxn ang="0">
                  <a:pos x="105" y="167"/>
                </a:cxn>
                <a:cxn ang="0">
                  <a:pos x="77" y="154"/>
                </a:cxn>
                <a:cxn ang="0">
                  <a:pos x="55" y="135"/>
                </a:cxn>
                <a:cxn ang="0">
                  <a:pos x="33" y="117"/>
                </a:cxn>
                <a:cxn ang="0">
                  <a:pos x="17" y="99"/>
                </a:cxn>
                <a:cxn ang="0">
                  <a:pos x="6" y="81"/>
                </a:cxn>
                <a:cxn ang="0">
                  <a:pos x="0" y="63"/>
                </a:cxn>
                <a:cxn ang="0">
                  <a:pos x="0" y="45"/>
                </a:cxn>
                <a:cxn ang="0">
                  <a:pos x="6" y="27"/>
                </a:cxn>
                <a:cxn ang="0">
                  <a:pos x="6" y="27"/>
                </a:cxn>
                <a:cxn ang="0">
                  <a:pos x="22" y="18"/>
                </a:cxn>
                <a:cxn ang="0">
                  <a:pos x="39" y="4"/>
                </a:cxn>
                <a:cxn ang="0">
                  <a:pos x="61" y="0"/>
                </a:cxn>
                <a:cxn ang="0">
                  <a:pos x="89" y="0"/>
                </a:cxn>
                <a:cxn ang="0">
                  <a:pos x="116" y="0"/>
                </a:cxn>
                <a:cxn ang="0">
                  <a:pos x="144" y="4"/>
                </a:cxn>
                <a:cxn ang="0">
                  <a:pos x="177" y="13"/>
                </a:cxn>
                <a:cxn ang="0">
                  <a:pos x="210" y="27"/>
                </a:cxn>
                <a:cxn ang="0">
                  <a:pos x="210" y="27"/>
                </a:cxn>
              </a:cxnLst>
              <a:rect l="0" t="0" r="r" b="b"/>
              <a:pathLst>
                <a:path w="315" h="194">
                  <a:moveTo>
                    <a:pt x="210" y="27"/>
                  </a:moveTo>
                  <a:lnTo>
                    <a:pt x="210" y="27"/>
                  </a:lnTo>
                  <a:lnTo>
                    <a:pt x="238" y="40"/>
                  </a:lnTo>
                  <a:lnTo>
                    <a:pt x="265" y="58"/>
                  </a:lnTo>
                  <a:lnTo>
                    <a:pt x="282" y="77"/>
                  </a:lnTo>
                  <a:lnTo>
                    <a:pt x="298" y="95"/>
                  </a:lnTo>
                  <a:lnTo>
                    <a:pt x="309" y="117"/>
                  </a:lnTo>
                  <a:lnTo>
                    <a:pt x="315" y="135"/>
                  </a:lnTo>
                  <a:lnTo>
                    <a:pt x="315" y="149"/>
                  </a:lnTo>
                  <a:lnTo>
                    <a:pt x="309" y="167"/>
                  </a:lnTo>
                  <a:lnTo>
                    <a:pt x="309" y="167"/>
                  </a:lnTo>
                  <a:lnTo>
                    <a:pt x="293" y="181"/>
                  </a:lnTo>
                  <a:lnTo>
                    <a:pt x="276" y="190"/>
                  </a:lnTo>
                  <a:lnTo>
                    <a:pt x="254" y="194"/>
                  </a:lnTo>
                  <a:lnTo>
                    <a:pt x="227" y="194"/>
                  </a:lnTo>
                  <a:lnTo>
                    <a:pt x="199" y="194"/>
                  </a:lnTo>
                  <a:lnTo>
                    <a:pt x="171" y="190"/>
                  </a:lnTo>
                  <a:lnTo>
                    <a:pt x="138" y="181"/>
                  </a:lnTo>
                  <a:lnTo>
                    <a:pt x="105" y="167"/>
                  </a:lnTo>
                  <a:lnTo>
                    <a:pt x="105" y="167"/>
                  </a:lnTo>
                  <a:lnTo>
                    <a:pt x="77" y="154"/>
                  </a:lnTo>
                  <a:lnTo>
                    <a:pt x="55" y="135"/>
                  </a:lnTo>
                  <a:lnTo>
                    <a:pt x="33" y="117"/>
                  </a:lnTo>
                  <a:lnTo>
                    <a:pt x="17" y="99"/>
                  </a:lnTo>
                  <a:lnTo>
                    <a:pt x="6" y="81"/>
                  </a:lnTo>
                  <a:lnTo>
                    <a:pt x="0" y="63"/>
                  </a:lnTo>
                  <a:lnTo>
                    <a:pt x="0" y="45"/>
                  </a:lnTo>
                  <a:lnTo>
                    <a:pt x="6" y="27"/>
                  </a:lnTo>
                  <a:lnTo>
                    <a:pt x="6" y="27"/>
                  </a:lnTo>
                  <a:lnTo>
                    <a:pt x="22" y="18"/>
                  </a:lnTo>
                  <a:lnTo>
                    <a:pt x="39" y="4"/>
                  </a:lnTo>
                  <a:lnTo>
                    <a:pt x="61" y="0"/>
                  </a:lnTo>
                  <a:lnTo>
                    <a:pt x="89" y="0"/>
                  </a:lnTo>
                  <a:lnTo>
                    <a:pt x="116" y="0"/>
                  </a:lnTo>
                  <a:lnTo>
                    <a:pt x="144" y="4"/>
                  </a:lnTo>
                  <a:lnTo>
                    <a:pt x="177" y="13"/>
                  </a:lnTo>
                  <a:lnTo>
                    <a:pt x="210" y="27"/>
                  </a:lnTo>
                  <a:lnTo>
                    <a:pt x="210" y="27"/>
                  </a:lnTo>
                  <a:close/>
                </a:path>
              </a:pathLst>
            </a:custGeom>
            <a:solidFill>
              <a:srgbClr val="FDEA2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46" name="Freeform 86"/>
            <p:cNvSpPr>
              <a:spLocks/>
            </p:cNvSpPr>
            <p:nvPr/>
          </p:nvSpPr>
          <p:spPr bwMode="auto">
            <a:xfrm>
              <a:off x="1447" y="3392"/>
              <a:ext cx="303" cy="194"/>
            </a:xfrm>
            <a:custGeom>
              <a:avLst/>
              <a:gdLst/>
              <a:ahLst/>
              <a:cxnLst>
                <a:cxn ang="0">
                  <a:pos x="204" y="31"/>
                </a:cxn>
                <a:cxn ang="0">
                  <a:pos x="204" y="31"/>
                </a:cxn>
                <a:cxn ang="0">
                  <a:pos x="232" y="45"/>
                </a:cxn>
                <a:cxn ang="0">
                  <a:pos x="254" y="58"/>
                </a:cxn>
                <a:cxn ang="0">
                  <a:pos x="276" y="77"/>
                </a:cxn>
                <a:cxn ang="0">
                  <a:pos x="292" y="95"/>
                </a:cxn>
                <a:cxn ang="0">
                  <a:pos x="303" y="117"/>
                </a:cxn>
                <a:cxn ang="0">
                  <a:pos x="303" y="131"/>
                </a:cxn>
                <a:cxn ang="0">
                  <a:pos x="303" y="149"/>
                </a:cxn>
                <a:cxn ang="0">
                  <a:pos x="298" y="167"/>
                </a:cxn>
                <a:cxn ang="0">
                  <a:pos x="298" y="167"/>
                </a:cxn>
                <a:cxn ang="0">
                  <a:pos x="287" y="176"/>
                </a:cxn>
                <a:cxn ang="0">
                  <a:pos x="270" y="185"/>
                </a:cxn>
                <a:cxn ang="0">
                  <a:pos x="248" y="190"/>
                </a:cxn>
                <a:cxn ang="0">
                  <a:pos x="221" y="194"/>
                </a:cxn>
                <a:cxn ang="0">
                  <a:pos x="193" y="190"/>
                </a:cxn>
                <a:cxn ang="0">
                  <a:pos x="165" y="185"/>
                </a:cxn>
                <a:cxn ang="0">
                  <a:pos x="132" y="176"/>
                </a:cxn>
                <a:cxn ang="0">
                  <a:pos x="105" y="167"/>
                </a:cxn>
                <a:cxn ang="0">
                  <a:pos x="105" y="167"/>
                </a:cxn>
                <a:cxn ang="0">
                  <a:pos x="77" y="149"/>
                </a:cxn>
                <a:cxn ang="0">
                  <a:pos x="49" y="135"/>
                </a:cxn>
                <a:cxn ang="0">
                  <a:pos x="33" y="117"/>
                </a:cxn>
                <a:cxn ang="0">
                  <a:pos x="16" y="99"/>
                </a:cxn>
                <a:cxn ang="0">
                  <a:pos x="5" y="81"/>
                </a:cxn>
                <a:cxn ang="0">
                  <a:pos x="0" y="63"/>
                </a:cxn>
                <a:cxn ang="0">
                  <a:pos x="0" y="45"/>
                </a:cxn>
                <a:cxn ang="0">
                  <a:pos x="5" y="31"/>
                </a:cxn>
                <a:cxn ang="0">
                  <a:pos x="5" y="31"/>
                </a:cxn>
                <a:cxn ang="0">
                  <a:pos x="22" y="18"/>
                </a:cxn>
                <a:cxn ang="0">
                  <a:pos x="38" y="9"/>
                </a:cxn>
                <a:cxn ang="0">
                  <a:pos x="60" y="4"/>
                </a:cxn>
                <a:cxn ang="0">
                  <a:pos x="83" y="0"/>
                </a:cxn>
                <a:cxn ang="0">
                  <a:pos x="110" y="4"/>
                </a:cxn>
                <a:cxn ang="0">
                  <a:pos x="143" y="9"/>
                </a:cxn>
                <a:cxn ang="0">
                  <a:pos x="171" y="18"/>
                </a:cxn>
                <a:cxn ang="0">
                  <a:pos x="204" y="31"/>
                </a:cxn>
                <a:cxn ang="0">
                  <a:pos x="204" y="31"/>
                </a:cxn>
              </a:cxnLst>
              <a:rect l="0" t="0" r="r" b="b"/>
              <a:pathLst>
                <a:path w="303" h="194">
                  <a:moveTo>
                    <a:pt x="204" y="31"/>
                  </a:moveTo>
                  <a:lnTo>
                    <a:pt x="204" y="31"/>
                  </a:lnTo>
                  <a:lnTo>
                    <a:pt x="232" y="45"/>
                  </a:lnTo>
                  <a:lnTo>
                    <a:pt x="254" y="58"/>
                  </a:lnTo>
                  <a:lnTo>
                    <a:pt x="276" y="77"/>
                  </a:lnTo>
                  <a:lnTo>
                    <a:pt x="292" y="95"/>
                  </a:lnTo>
                  <a:lnTo>
                    <a:pt x="303" y="117"/>
                  </a:lnTo>
                  <a:lnTo>
                    <a:pt x="303" y="131"/>
                  </a:lnTo>
                  <a:lnTo>
                    <a:pt x="303" y="149"/>
                  </a:lnTo>
                  <a:lnTo>
                    <a:pt x="298" y="167"/>
                  </a:lnTo>
                  <a:lnTo>
                    <a:pt x="298" y="167"/>
                  </a:lnTo>
                  <a:lnTo>
                    <a:pt x="287" y="176"/>
                  </a:lnTo>
                  <a:lnTo>
                    <a:pt x="270" y="185"/>
                  </a:lnTo>
                  <a:lnTo>
                    <a:pt x="248" y="190"/>
                  </a:lnTo>
                  <a:lnTo>
                    <a:pt x="221" y="194"/>
                  </a:lnTo>
                  <a:lnTo>
                    <a:pt x="193" y="190"/>
                  </a:lnTo>
                  <a:lnTo>
                    <a:pt x="165" y="185"/>
                  </a:lnTo>
                  <a:lnTo>
                    <a:pt x="132" y="176"/>
                  </a:lnTo>
                  <a:lnTo>
                    <a:pt x="105" y="167"/>
                  </a:lnTo>
                  <a:lnTo>
                    <a:pt x="105" y="167"/>
                  </a:lnTo>
                  <a:lnTo>
                    <a:pt x="77" y="149"/>
                  </a:lnTo>
                  <a:lnTo>
                    <a:pt x="49" y="135"/>
                  </a:lnTo>
                  <a:lnTo>
                    <a:pt x="33" y="117"/>
                  </a:lnTo>
                  <a:lnTo>
                    <a:pt x="16" y="99"/>
                  </a:lnTo>
                  <a:lnTo>
                    <a:pt x="5" y="81"/>
                  </a:lnTo>
                  <a:lnTo>
                    <a:pt x="0" y="63"/>
                  </a:lnTo>
                  <a:lnTo>
                    <a:pt x="0" y="45"/>
                  </a:lnTo>
                  <a:lnTo>
                    <a:pt x="5" y="31"/>
                  </a:lnTo>
                  <a:lnTo>
                    <a:pt x="5" y="31"/>
                  </a:lnTo>
                  <a:lnTo>
                    <a:pt x="22" y="18"/>
                  </a:lnTo>
                  <a:lnTo>
                    <a:pt x="38" y="9"/>
                  </a:lnTo>
                  <a:lnTo>
                    <a:pt x="60" y="4"/>
                  </a:lnTo>
                  <a:lnTo>
                    <a:pt x="83" y="0"/>
                  </a:lnTo>
                  <a:lnTo>
                    <a:pt x="110" y="4"/>
                  </a:lnTo>
                  <a:lnTo>
                    <a:pt x="143" y="9"/>
                  </a:lnTo>
                  <a:lnTo>
                    <a:pt x="171" y="18"/>
                  </a:lnTo>
                  <a:lnTo>
                    <a:pt x="204" y="31"/>
                  </a:lnTo>
                  <a:lnTo>
                    <a:pt x="204" y="31"/>
                  </a:lnTo>
                  <a:close/>
                </a:path>
              </a:pathLst>
            </a:custGeom>
            <a:solidFill>
              <a:srgbClr val="FDE6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47" name="Freeform 87"/>
            <p:cNvSpPr>
              <a:spLocks/>
            </p:cNvSpPr>
            <p:nvPr/>
          </p:nvSpPr>
          <p:spPr bwMode="auto">
            <a:xfrm>
              <a:off x="1452" y="3396"/>
              <a:ext cx="298" cy="186"/>
            </a:xfrm>
            <a:custGeom>
              <a:avLst/>
              <a:gdLst/>
              <a:ahLst/>
              <a:cxnLst>
                <a:cxn ang="0">
                  <a:pos x="193" y="27"/>
                </a:cxn>
                <a:cxn ang="0">
                  <a:pos x="193" y="27"/>
                </a:cxn>
                <a:cxn ang="0">
                  <a:pos x="221" y="41"/>
                </a:cxn>
                <a:cxn ang="0">
                  <a:pos x="249" y="59"/>
                </a:cxn>
                <a:cxn ang="0">
                  <a:pos x="265" y="77"/>
                </a:cxn>
                <a:cxn ang="0">
                  <a:pos x="282" y="95"/>
                </a:cxn>
                <a:cxn ang="0">
                  <a:pos x="293" y="109"/>
                </a:cxn>
                <a:cxn ang="0">
                  <a:pos x="298" y="127"/>
                </a:cxn>
                <a:cxn ang="0">
                  <a:pos x="298" y="145"/>
                </a:cxn>
                <a:cxn ang="0">
                  <a:pos x="287" y="159"/>
                </a:cxn>
                <a:cxn ang="0">
                  <a:pos x="287" y="159"/>
                </a:cxn>
                <a:cxn ang="0">
                  <a:pos x="276" y="172"/>
                </a:cxn>
                <a:cxn ang="0">
                  <a:pos x="260" y="181"/>
                </a:cxn>
                <a:cxn ang="0">
                  <a:pos x="238" y="186"/>
                </a:cxn>
                <a:cxn ang="0">
                  <a:pos x="216" y="186"/>
                </a:cxn>
                <a:cxn ang="0">
                  <a:pos x="188" y="186"/>
                </a:cxn>
                <a:cxn ang="0">
                  <a:pos x="160" y="181"/>
                </a:cxn>
                <a:cxn ang="0">
                  <a:pos x="133" y="172"/>
                </a:cxn>
                <a:cxn ang="0">
                  <a:pos x="100" y="159"/>
                </a:cxn>
                <a:cxn ang="0">
                  <a:pos x="100" y="159"/>
                </a:cxn>
                <a:cxn ang="0">
                  <a:pos x="72" y="145"/>
                </a:cxn>
                <a:cxn ang="0">
                  <a:pos x="50" y="131"/>
                </a:cxn>
                <a:cxn ang="0">
                  <a:pos x="28" y="113"/>
                </a:cxn>
                <a:cxn ang="0">
                  <a:pos x="17" y="95"/>
                </a:cxn>
                <a:cxn ang="0">
                  <a:pos x="6" y="77"/>
                </a:cxn>
                <a:cxn ang="0">
                  <a:pos x="0" y="59"/>
                </a:cxn>
                <a:cxn ang="0">
                  <a:pos x="0" y="45"/>
                </a:cxn>
                <a:cxn ang="0">
                  <a:pos x="6" y="27"/>
                </a:cxn>
                <a:cxn ang="0">
                  <a:pos x="6" y="27"/>
                </a:cxn>
                <a:cxn ang="0">
                  <a:pos x="17" y="18"/>
                </a:cxn>
                <a:cxn ang="0">
                  <a:pos x="39" y="9"/>
                </a:cxn>
                <a:cxn ang="0">
                  <a:pos x="55" y="5"/>
                </a:cxn>
                <a:cxn ang="0">
                  <a:pos x="83" y="0"/>
                </a:cxn>
                <a:cxn ang="0">
                  <a:pos x="111" y="0"/>
                </a:cxn>
                <a:cxn ang="0">
                  <a:pos x="138" y="9"/>
                </a:cxn>
                <a:cxn ang="0">
                  <a:pos x="166" y="14"/>
                </a:cxn>
                <a:cxn ang="0">
                  <a:pos x="193" y="27"/>
                </a:cxn>
                <a:cxn ang="0">
                  <a:pos x="193" y="27"/>
                </a:cxn>
              </a:cxnLst>
              <a:rect l="0" t="0" r="r" b="b"/>
              <a:pathLst>
                <a:path w="298" h="186">
                  <a:moveTo>
                    <a:pt x="193" y="27"/>
                  </a:moveTo>
                  <a:lnTo>
                    <a:pt x="193" y="27"/>
                  </a:lnTo>
                  <a:lnTo>
                    <a:pt x="221" y="41"/>
                  </a:lnTo>
                  <a:lnTo>
                    <a:pt x="249" y="59"/>
                  </a:lnTo>
                  <a:lnTo>
                    <a:pt x="265" y="77"/>
                  </a:lnTo>
                  <a:lnTo>
                    <a:pt x="282" y="95"/>
                  </a:lnTo>
                  <a:lnTo>
                    <a:pt x="293" y="109"/>
                  </a:lnTo>
                  <a:lnTo>
                    <a:pt x="298" y="127"/>
                  </a:lnTo>
                  <a:lnTo>
                    <a:pt x="298" y="145"/>
                  </a:lnTo>
                  <a:lnTo>
                    <a:pt x="287" y="159"/>
                  </a:lnTo>
                  <a:lnTo>
                    <a:pt x="287" y="159"/>
                  </a:lnTo>
                  <a:lnTo>
                    <a:pt x="276" y="172"/>
                  </a:lnTo>
                  <a:lnTo>
                    <a:pt x="260" y="181"/>
                  </a:lnTo>
                  <a:lnTo>
                    <a:pt x="238" y="186"/>
                  </a:lnTo>
                  <a:lnTo>
                    <a:pt x="216" y="186"/>
                  </a:lnTo>
                  <a:lnTo>
                    <a:pt x="188" y="186"/>
                  </a:lnTo>
                  <a:lnTo>
                    <a:pt x="160" y="181"/>
                  </a:lnTo>
                  <a:lnTo>
                    <a:pt x="133" y="172"/>
                  </a:lnTo>
                  <a:lnTo>
                    <a:pt x="100" y="159"/>
                  </a:lnTo>
                  <a:lnTo>
                    <a:pt x="100" y="159"/>
                  </a:lnTo>
                  <a:lnTo>
                    <a:pt x="72" y="145"/>
                  </a:lnTo>
                  <a:lnTo>
                    <a:pt x="50" y="131"/>
                  </a:lnTo>
                  <a:lnTo>
                    <a:pt x="28" y="113"/>
                  </a:lnTo>
                  <a:lnTo>
                    <a:pt x="17" y="95"/>
                  </a:lnTo>
                  <a:lnTo>
                    <a:pt x="6" y="77"/>
                  </a:lnTo>
                  <a:lnTo>
                    <a:pt x="0" y="59"/>
                  </a:lnTo>
                  <a:lnTo>
                    <a:pt x="0" y="45"/>
                  </a:lnTo>
                  <a:lnTo>
                    <a:pt x="6" y="27"/>
                  </a:lnTo>
                  <a:lnTo>
                    <a:pt x="6" y="27"/>
                  </a:lnTo>
                  <a:lnTo>
                    <a:pt x="17" y="18"/>
                  </a:lnTo>
                  <a:lnTo>
                    <a:pt x="39" y="9"/>
                  </a:lnTo>
                  <a:lnTo>
                    <a:pt x="55" y="5"/>
                  </a:lnTo>
                  <a:lnTo>
                    <a:pt x="83" y="0"/>
                  </a:lnTo>
                  <a:lnTo>
                    <a:pt x="111" y="0"/>
                  </a:lnTo>
                  <a:lnTo>
                    <a:pt x="138" y="9"/>
                  </a:lnTo>
                  <a:lnTo>
                    <a:pt x="166" y="14"/>
                  </a:lnTo>
                  <a:lnTo>
                    <a:pt x="193" y="27"/>
                  </a:lnTo>
                  <a:lnTo>
                    <a:pt x="193" y="27"/>
                  </a:lnTo>
                  <a:close/>
                </a:path>
              </a:pathLst>
            </a:custGeom>
            <a:solidFill>
              <a:srgbClr val="FDE6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48" name="Freeform 88"/>
            <p:cNvSpPr>
              <a:spLocks/>
            </p:cNvSpPr>
            <p:nvPr/>
          </p:nvSpPr>
          <p:spPr bwMode="auto">
            <a:xfrm>
              <a:off x="1458" y="3401"/>
              <a:ext cx="287" cy="181"/>
            </a:xfrm>
            <a:custGeom>
              <a:avLst/>
              <a:gdLst/>
              <a:ahLst/>
              <a:cxnLst>
                <a:cxn ang="0">
                  <a:pos x="187" y="22"/>
                </a:cxn>
                <a:cxn ang="0">
                  <a:pos x="187" y="22"/>
                </a:cxn>
                <a:cxn ang="0">
                  <a:pos x="215" y="40"/>
                </a:cxn>
                <a:cxn ang="0">
                  <a:pos x="237" y="54"/>
                </a:cxn>
                <a:cxn ang="0">
                  <a:pos x="259" y="72"/>
                </a:cxn>
                <a:cxn ang="0">
                  <a:pos x="270" y="90"/>
                </a:cxn>
                <a:cxn ang="0">
                  <a:pos x="281" y="104"/>
                </a:cxn>
                <a:cxn ang="0">
                  <a:pos x="287" y="122"/>
                </a:cxn>
                <a:cxn ang="0">
                  <a:pos x="287" y="140"/>
                </a:cxn>
                <a:cxn ang="0">
                  <a:pos x="281" y="154"/>
                </a:cxn>
                <a:cxn ang="0">
                  <a:pos x="281" y="154"/>
                </a:cxn>
                <a:cxn ang="0">
                  <a:pos x="270" y="163"/>
                </a:cxn>
                <a:cxn ang="0">
                  <a:pos x="254" y="172"/>
                </a:cxn>
                <a:cxn ang="0">
                  <a:pos x="232" y="176"/>
                </a:cxn>
                <a:cxn ang="0">
                  <a:pos x="210" y="181"/>
                </a:cxn>
                <a:cxn ang="0">
                  <a:pos x="182" y="176"/>
                </a:cxn>
                <a:cxn ang="0">
                  <a:pos x="154" y="172"/>
                </a:cxn>
                <a:cxn ang="0">
                  <a:pos x="127" y="163"/>
                </a:cxn>
                <a:cxn ang="0">
                  <a:pos x="99" y="154"/>
                </a:cxn>
                <a:cxn ang="0">
                  <a:pos x="99" y="154"/>
                </a:cxn>
                <a:cxn ang="0">
                  <a:pos x="72" y="140"/>
                </a:cxn>
                <a:cxn ang="0">
                  <a:pos x="49" y="122"/>
                </a:cxn>
                <a:cxn ang="0">
                  <a:pos x="27" y="108"/>
                </a:cxn>
                <a:cxn ang="0">
                  <a:pos x="11" y="90"/>
                </a:cxn>
                <a:cxn ang="0">
                  <a:pos x="5" y="72"/>
                </a:cxn>
                <a:cxn ang="0">
                  <a:pos x="0" y="54"/>
                </a:cxn>
                <a:cxn ang="0">
                  <a:pos x="0" y="40"/>
                </a:cxn>
                <a:cxn ang="0">
                  <a:pos x="5" y="27"/>
                </a:cxn>
                <a:cxn ang="0">
                  <a:pos x="5" y="27"/>
                </a:cxn>
                <a:cxn ang="0">
                  <a:pos x="16" y="13"/>
                </a:cxn>
                <a:cxn ang="0">
                  <a:pos x="33" y="4"/>
                </a:cxn>
                <a:cxn ang="0">
                  <a:pos x="55" y="0"/>
                </a:cxn>
                <a:cxn ang="0">
                  <a:pos x="77" y="0"/>
                </a:cxn>
                <a:cxn ang="0">
                  <a:pos x="105" y="0"/>
                </a:cxn>
                <a:cxn ang="0">
                  <a:pos x="132" y="4"/>
                </a:cxn>
                <a:cxn ang="0">
                  <a:pos x="160" y="13"/>
                </a:cxn>
                <a:cxn ang="0">
                  <a:pos x="187" y="22"/>
                </a:cxn>
                <a:cxn ang="0">
                  <a:pos x="187" y="22"/>
                </a:cxn>
              </a:cxnLst>
              <a:rect l="0" t="0" r="r" b="b"/>
              <a:pathLst>
                <a:path w="287" h="181">
                  <a:moveTo>
                    <a:pt x="187" y="22"/>
                  </a:moveTo>
                  <a:lnTo>
                    <a:pt x="187" y="22"/>
                  </a:lnTo>
                  <a:lnTo>
                    <a:pt x="215" y="40"/>
                  </a:lnTo>
                  <a:lnTo>
                    <a:pt x="237" y="54"/>
                  </a:lnTo>
                  <a:lnTo>
                    <a:pt x="259" y="72"/>
                  </a:lnTo>
                  <a:lnTo>
                    <a:pt x="270" y="90"/>
                  </a:lnTo>
                  <a:lnTo>
                    <a:pt x="281" y="104"/>
                  </a:lnTo>
                  <a:lnTo>
                    <a:pt x="287" y="122"/>
                  </a:lnTo>
                  <a:lnTo>
                    <a:pt x="287" y="140"/>
                  </a:lnTo>
                  <a:lnTo>
                    <a:pt x="281" y="154"/>
                  </a:lnTo>
                  <a:lnTo>
                    <a:pt x="281" y="154"/>
                  </a:lnTo>
                  <a:lnTo>
                    <a:pt x="270" y="163"/>
                  </a:lnTo>
                  <a:lnTo>
                    <a:pt x="254" y="172"/>
                  </a:lnTo>
                  <a:lnTo>
                    <a:pt x="232" y="176"/>
                  </a:lnTo>
                  <a:lnTo>
                    <a:pt x="210" y="181"/>
                  </a:lnTo>
                  <a:lnTo>
                    <a:pt x="182" y="176"/>
                  </a:lnTo>
                  <a:lnTo>
                    <a:pt x="154" y="172"/>
                  </a:lnTo>
                  <a:lnTo>
                    <a:pt x="127" y="163"/>
                  </a:lnTo>
                  <a:lnTo>
                    <a:pt x="99" y="154"/>
                  </a:lnTo>
                  <a:lnTo>
                    <a:pt x="99" y="154"/>
                  </a:lnTo>
                  <a:lnTo>
                    <a:pt x="72" y="140"/>
                  </a:lnTo>
                  <a:lnTo>
                    <a:pt x="49" y="122"/>
                  </a:lnTo>
                  <a:lnTo>
                    <a:pt x="27" y="108"/>
                  </a:lnTo>
                  <a:lnTo>
                    <a:pt x="11" y="90"/>
                  </a:lnTo>
                  <a:lnTo>
                    <a:pt x="5" y="72"/>
                  </a:lnTo>
                  <a:lnTo>
                    <a:pt x="0" y="54"/>
                  </a:lnTo>
                  <a:lnTo>
                    <a:pt x="0" y="40"/>
                  </a:lnTo>
                  <a:lnTo>
                    <a:pt x="5" y="27"/>
                  </a:lnTo>
                  <a:lnTo>
                    <a:pt x="5" y="27"/>
                  </a:lnTo>
                  <a:lnTo>
                    <a:pt x="16" y="13"/>
                  </a:lnTo>
                  <a:lnTo>
                    <a:pt x="33" y="4"/>
                  </a:lnTo>
                  <a:lnTo>
                    <a:pt x="55" y="0"/>
                  </a:lnTo>
                  <a:lnTo>
                    <a:pt x="77" y="0"/>
                  </a:lnTo>
                  <a:lnTo>
                    <a:pt x="105" y="0"/>
                  </a:lnTo>
                  <a:lnTo>
                    <a:pt x="132" y="4"/>
                  </a:lnTo>
                  <a:lnTo>
                    <a:pt x="160" y="13"/>
                  </a:lnTo>
                  <a:lnTo>
                    <a:pt x="187" y="22"/>
                  </a:lnTo>
                  <a:lnTo>
                    <a:pt x="187" y="22"/>
                  </a:lnTo>
                  <a:close/>
                </a:path>
              </a:pathLst>
            </a:custGeom>
            <a:solidFill>
              <a:srgbClr val="FCE4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49" name="Freeform 89"/>
            <p:cNvSpPr>
              <a:spLocks/>
            </p:cNvSpPr>
            <p:nvPr/>
          </p:nvSpPr>
          <p:spPr bwMode="auto">
            <a:xfrm>
              <a:off x="1463" y="3401"/>
              <a:ext cx="276" cy="176"/>
            </a:xfrm>
            <a:custGeom>
              <a:avLst/>
              <a:gdLst/>
              <a:ahLst/>
              <a:cxnLst>
                <a:cxn ang="0">
                  <a:pos x="182" y="27"/>
                </a:cxn>
                <a:cxn ang="0">
                  <a:pos x="182" y="27"/>
                </a:cxn>
                <a:cxn ang="0">
                  <a:pos x="210" y="40"/>
                </a:cxn>
                <a:cxn ang="0">
                  <a:pos x="232" y="54"/>
                </a:cxn>
                <a:cxn ang="0">
                  <a:pos x="249" y="72"/>
                </a:cxn>
                <a:cxn ang="0">
                  <a:pos x="265" y="90"/>
                </a:cxn>
                <a:cxn ang="0">
                  <a:pos x="276" y="104"/>
                </a:cxn>
                <a:cxn ang="0">
                  <a:pos x="276" y="122"/>
                </a:cxn>
                <a:cxn ang="0">
                  <a:pos x="276" y="136"/>
                </a:cxn>
                <a:cxn ang="0">
                  <a:pos x="271" y="149"/>
                </a:cxn>
                <a:cxn ang="0">
                  <a:pos x="271" y="149"/>
                </a:cxn>
                <a:cxn ang="0">
                  <a:pos x="260" y="163"/>
                </a:cxn>
                <a:cxn ang="0">
                  <a:pos x="243" y="172"/>
                </a:cxn>
                <a:cxn ang="0">
                  <a:pos x="221" y="176"/>
                </a:cxn>
                <a:cxn ang="0">
                  <a:pos x="199" y="176"/>
                </a:cxn>
                <a:cxn ang="0">
                  <a:pos x="177" y="176"/>
                </a:cxn>
                <a:cxn ang="0">
                  <a:pos x="149" y="172"/>
                </a:cxn>
                <a:cxn ang="0">
                  <a:pos x="122" y="163"/>
                </a:cxn>
                <a:cxn ang="0">
                  <a:pos x="94" y="154"/>
                </a:cxn>
                <a:cxn ang="0">
                  <a:pos x="94" y="154"/>
                </a:cxn>
                <a:cxn ang="0">
                  <a:pos x="67" y="140"/>
                </a:cxn>
                <a:cxn ang="0">
                  <a:pos x="44" y="122"/>
                </a:cxn>
                <a:cxn ang="0">
                  <a:pos x="28" y="108"/>
                </a:cxn>
                <a:cxn ang="0">
                  <a:pos x="11" y="90"/>
                </a:cxn>
                <a:cxn ang="0">
                  <a:pos x="6" y="72"/>
                </a:cxn>
                <a:cxn ang="0">
                  <a:pos x="0" y="59"/>
                </a:cxn>
                <a:cxn ang="0">
                  <a:pos x="0" y="40"/>
                </a:cxn>
                <a:cxn ang="0">
                  <a:pos x="6" y="27"/>
                </a:cxn>
                <a:cxn ang="0">
                  <a:pos x="6" y="27"/>
                </a:cxn>
                <a:cxn ang="0">
                  <a:pos x="17" y="18"/>
                </a:cxn>
                <a:cxn ang="0">
                  <a:pos x="33" y="9"/>
                </a:cxn>
                <a:cxn ang="0">
                  <a:pos x="55" y="4"/>
                </a:cxn>
                <a:cxn ang="0">
                  <a:pos x="78" y="0"/>
                </a:cxn>
                <a:cxn ang="0">
                  <a:pos x="100" y="4"/>
                </a:cxn>
                <a:cxn ang="0">
                  <a:pos x="127" y="9"/>
                </a:cxn>
                <a:cxn ang="0">
                  <a:pos x="155" y="18"/>
                </a:cxn>
                <a:cxn ang="0">
                  <a:pos x="182" y="27"/>
                </a:cxn>
                <a:cxn ang="0">
                  <a:pos x="182" y="27"/>
                </a:cxn>
              </a:cxnLst>
              <a:rect l="0" t="0" r="r" b="b"/>
              <a:pathLst>
                <a:path w="276" h="176">
                  <a:moveTo>
                    <a:pt x="182" y="27"/>
                  </a:moveTo>
                  <a:lnTo>
                    <a:pt x="182" y="27"/>
                  </a:lnTo>
                  <a:lnTo>
                    <a:pt x="210" y="40"/>
                  </a:lnTo>
                  <a:lnTo>
                    <a:pt x="232" y="54"/>
                  </a:lnTo>
                  <a:lnTo>
                    <a:pt x="249" y="72"/>
                  </a:lnTo>
                  <a:lnTo>
                    <a:pt x="265" y="90"/>
                  </a:lnTo>
                  <a:lnTo>
                    <a:pt x="276" y="104"/>
                  </a:lnTo>
                  <a:lnTo>
                    <a:pt x="276" y="122"/>
                  </a:lnTo>
                  <a:lnTo>
                    <a:pt x="276" y="136"/>
                  </a:lnTo>
                  <a:lnTo>
                    <a:pt x="271" y="149"/>
                  </a:lnTo>
                  <a:lnTo>
                    <a:pt x="271" y="149"/>
                  </a:lnTo>
                  <a:lnTo>
                    <a:pt x="260" y="163"/>
                  </a:lnTo>
                  <a:lnTo>
                    <a:pt x="243" y="172"/>
                  </a:lnTo>
                  <a:lnTo>
                    <a:pt x="221" y="176"/>
                  </a:lnTo>
                  <a:lnTo>
                    <a:pt x="199" y="176"/>
                  </a:lnTo>
                  <a:lnTo>
                    <a:pt x="177" y="176"/>
                  </a:lnTo>
                  <a:lnTo>
                    <a:pt x="149" y="172"/>
                  </a:lnTo>
                  <a:lnTo>
                    <a:pt x="122" y="163"/>
                  </a:lnTo>
                  <a:lnTo>
                    <a:pt x="94" y="154"/>
                  </a:lnTo>
                  <a:lnTo>
                    <a:pt x="94" y="154"/>
                  </a:lnTo>
                  <a:lnTo>
                    <a:pt x="67" y="140"/>
                  </a:lnTo>
                  <a:lnTo>
                    <a:pt x="44" y="122"/>
                  </a:lnTo>
                  <a:lnTo>
                    <a:pt x="28" y="108"/>
                  </a:lnTo>
                  <a:lnTo>
                    <a:pt x="11" y="90"/>
                  </a:lnTo>
                  <a:lnTo>
                    <a:pt x="6" y="72"/>
                  </a:lnTo>
                  <a:lnTo>
                    <a:pt x="0" y="59"/>
                  </a:lnTo>
                  <a:lnTo>
                    <a:pt x="0" y="40"/>
                  </a:lnTo>
                  <a:lnTo>
                    <a:pt x="6" y="27"/>
                  </a:lnTo>
                  <a:lnTo>
                    <a:pt x="6" y="27"/>
                  </a:lnTo>
                  <a:lnTo>
                    <a:pt x="17" y="18"/>
                  </a:lnTo>
                  <a:lnTo>
                    <a:pt x="33" y="9"/>
                  </a:lnTo>
                  <a:lnTo>
                    <a:pt x="55" y="4"/>
                  </a:lnTo>
                  <a:lnTo>
                    <a:pt x="78" y="0"/>
                  </a:lnTo>
                  <a:lnTo>
                    <a:pt x="100" y="4"/>
                  </a:lnTo>
                  <a:lnTo>
                    <a:pt x="127" y="9"/>
                  </a:lnTo>
                  <a:lnTo>
                    <a:pt x="155" y="18"/>
                  </a:lnTo>
                  <a:lnTo>
                    <a:pt x="182" y="27"/>
                  </a:lnTo>
                  <a:lnTo>
                    <a:pt x="182" y="27"/>
                  </a:lnTo>
                  <a:close/>
                </a:path>
              </a:pathLst>
            </a:custGeom>
            <a:solidFill>
              <a:srgbClr val="FCE4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50" name="Freeform 90"/>
            <p:cNvSpPr>
              <a:spLocks/>
            </p:cNvSpPr>
            <p:nvPr/>
          </p:nvSpPr>
          <p:spPr bwMode="auto">
            <a:xfrm>
              <a:off x="1469" y="3405"/>
              <a:ext cx="270" cy="168"/>
            </a:xfrm>
            <a:custGeom>
              <a:avLst/>
              <a:gdLst/>
              <a:ahLst/>
              <a:cxnLst>
                <a:cxn ang="0">
                  <a:pos x="176" y="23"/>
                </a:cxn>
                <a:cxn ang="0">
                  <a:pos x="176" y="23"/>
                </a:cxn>
                <a:cxn ang="0">
                  <a:pos x="199" y="36"/>
                </a:cxn>
                <a:cxn ang="0">
                  <a:pos x="221" y="55"/>
                </a:cxn>
                <a:cxn ang="0">
                  <a:pos x="243" y="68"/>
                </a:cxn>
                <a:cxn ang="0">
                  <a:pos x="254" y="86"/>
                </a:cxn>
                <a:cxn ang="0">
                  <a:pos x="265" y="100"/>
                </a:cxn>
                <a:cxn ang="0">
                  <a:pos x="270" y="118"/>
                </a:cxn>
                <a:cxn ang="0">
                  <a:pos x="270" y="132"/>
                </a:cxn>
                <a:cxn ang="0">
                  <a:pos x="259" y="145"/>
                </a:cxn>
                <a:cxn ang="0">
                  <a:pos x="259" y="145"/>
                </a:cxn>
                <a:cxn ang="0">
                  <a:pos x="248" y="154"/>
                </a:cxn>
                <a:cxn ang="0">
                  <a:pos x="237" y="163"/>
                </a:cxn>
                <a:cxn ang="0">
                  <a:pos x="215" y="168"/>
                </a:cxn>
                <a:cxn ang="0">
                  <a:pos x="193" y="168"/>
                </a:cxn>
                <a:cxn ang="0">
                  <a:pos x="171" y="168"/>
                </a:cxn>
                <a:cxn ang="0">
                  <a:pos x="143" y="163"/>
                </a:cxn>
                <a:cxn ang="0">
                  <a:pos x="116" y="159"/>
                </a:cxn>
                <a:cxn ang="0">
                  <a:pos x="88" y="145"/>
                </a:cxn>
                <a:cxn ang="0">
                  <a:pos x="88" y="145"/>
                </a:cxn>
                <a:cxn ang="0">
                  <a:pos x="66" y="132"/>
                </a:cxn>
                <a:cxn ang="0">
                  <a:pos x="44" y="118"/>
                </a:cxn>
                <a:cxn ang="0">
                  <a:pos x="27" y="104"/>
                </a:cxn>
                <a:cxn ang="0">
                  <a:pos x="11" y="86"/>
                </a:cxn>
                <a:cxn ang="0">
                  <a:pos x="0" y="68"/>
                </a:cxn>
                <a:cxn ang="0">
                  <a:pos x="0" y="55"/>
                </a:cxn>
                <a:cxn ang="0">
                  <a:pos x="0" y="41"/>
                </a:cxn>
                <a:cxn ang="0">
                  <a:pos x="5" y="27"/>
                </a:cxn>
                <a:cxn ang="0">
                  <a:pos x="5" y="27"/>
                </a:cxn>
                <a:cxn ang="0">
                  <a:pos x="16" y="14"/>
                </a:cxn>
                <a:cxn ang="0">
                  <a:pos x="33" y="9"/>
                </a:cxn>
                <a:cxn ang="0">
                  <a:pos x="49" y="0"/>
                </a:cxn>
                <a:cxn ang="0">
                  <a:pos x="72" y="0"/>
                </a:cxn>
                <a:cxn ang="0">
                  <a:pos x="99" y="0"/>
                </a:cxn>
                <a:cxn ang="0">
                  <a:pos x="121" y="5"/>
                </a:cxn>
                <a:cxn ang="0">
                  <a:pos x="149" y="14"/>
                </a:cxn>
                <a:cxn ang="0">
                  <a:pos x="176" y="23"/>
                </a:cxn>
                <a:cxn ang="0">
                  <a:pos x="176" y="23"/>
                </a:cxn>
              </a:cxnLst>
              <a:rect l="0" t="0" r="r" b="b"/>
              <a:pathLst>
                <a:path w="270" h="168">
                  <a:moveTo>
                    <a:pt x="176" y="23"/>
                  </a:moveTo>
                  <a:lnTo>
                    <a:pt x="176" y="23"/>
                  </a:lnTo>
                  <a:lnTo>
                    <a:pt x="199" y="36"/>
                  </a:lnTo>
                  <a:lnTo>
                    <a:pt x="221" y="55"/>
                  </a:lnTo>
                  <a:lnTo>
                    <a:pt x="243" y="68"/>
                  </a:lnTo>
                  <a:lnTo>
                    <a:pt x="254" y="86"/>
                  </a:lnTo>
                  <a:lnTo>
                    <a:pt x="265" y="100"/>
                  </a:lnTo>
                  <a:lnTo>
                    <a:pt x="270" y="118"/>
                  </a:lnTo>
                  <a:lnTo>
                    <a:pt x="270" y="132"/>
                  </a:lnTo>
                  <a:lnTo>
                    <a:pt x="259" y="145"/>
                  </a:lnTo>
                  <a:lnTo>
                    <a:pt x="259" y="145"/>
                  </a:lnTo>
                  <a:lnTo>
                    <a:pt x="248" y="154"/>
                  </a:lnTo>
                  <a:lnTo>
                    <a:pt x="237" y="163"/>
                  </a:lnTo>
                  <a:lnTo>
                    <a:pt x="215" y="168"/>
                  </a:lnTo>
                  <a:lnTo>
                    <a:pt x="193" y="168"/>
                  </a:lnTo>
                  <a:lnTo>
                    <a:pt x="171" y="168"/>
                  </a:lnTo>
                  <a:lnTo>
                    <a:pt x="143" y="163"/>
                  </a:lnTo>
                  <a:lnTo>
                    <a:pt x="116" y="159"/>
                  </a:lnTo>
                  <a:lnTo>
                    <a:pt x="88" y="145"/>
                  </a:lnTo>
                  <a:lnTo>
                    <a:pt x="88" y="145"/>
                  </a:lnTo>
                  <a:lnTo>
                    <a:pt x="66" y="132"/>
                  </a:lnTo>
                  <a:lnTo>
                    <a:pt x="44" y="118"/>
                  </a:lnTo>
                  <a:lnTo>
                    <a:pt x="27" y="104"/>
                  </a:lnTo>
                  <a:lnTo>
                    <a:pt x="11" y="86"/>
                  </a:lnTo>
                  <a:lnTo>
                    <a:pt x="0" y="68"/>
                  </a:lnTo>
                  <a:lnTo>
                    <a:pt x="0" y="55"/>
                  </a:lnTo>
                  <a:lnTo>
                    <a:pt x="0" y="41"/>
                  </a:lnTo>
                  <a:lnTo>
                    <a:pt x="5" y="27"/>
                  </a:lnTo>
                  <a:lnTo>
                    <a:pt x="5" y="27"/>
                  </a:lnTo>
                  <a:lnTo>
                    <a:pt x="16" y="14"/>
                  </a:lnTo>
                  <a:lnTo>
                    <a:pt x="33" y="9"/>
                  </a:lnTo>
                  <a:lnTo>
                    <a:pt x="49" y="0"/>
                  </a:lnTo>
                  <a:lnTo>
                    <a:pt x="72" y="0"/>
                  </a:lnTo>
                  <a:lnTo>
                    <a:pt x="99" y="0"/>
                  </a:lnTo>
                  <a:lnTo>
                    <a:pt x="121" y="5"/>
                  </a:lnTo>
                  <a:lnTo>
                    <a:pt x="149" y="14"/>
                  </a:lnTo>
                  <a:lnTo>
                    <a:pt x="176" y="23"/>
                  </a:lnTo>
                  <a:lnTo>
                    <a:pt x="176" y="23"/>
                  </a:lnTo>
                  <a:close/>
                </a:path>
              </a:pathLst>
            </a:custGeom>
            <a:solidFill>
              <a:srgbClr val="FCE22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51" name="Freeform 91"/>
            <p:cNvSpPr>
              <a:spLocks/>
            </p:cNvSpPr>
            <p:nvPr/>
          </p:nvSpPr>
          <p:spPr bwMode="auto">
            <a:xfrm>
              <a:off x="1474" y="3410"/>
              <a:ext cx="260" cy="163"/>
            </a:xfrm>
            <a:custGeom>
              <a:avLst/>
              <a:gdLst/>
              <a:ahLst/>
              <a:cxnLst>
                <a:cxn ang="0">
                  <a:pos x="171" y="22"/>
                </a:cxn>
                <a:cxn ang="0">
                  <a:pos x="171" y="22"/>
                </a:cxn>
                <a:cxn ang="0">
                  <a:pos x="194" y="36"/>
                </a:cxn>
                <a:cxn ang="0">
                  <a:pos x="216" y="50"/>
                </a:cxn>
                <a:cxn ang="0">
                  <a:pos x="232" y="63"/>
                </a:cxn>
                <a:cxn ang="0">
                  <a:pos x="249" y="81"/>
                </a:cxn>
                <a:cxn ang="0">
                  <a:pos x="254" y="95"/>
                </a:cxn>
                <a:cxn ang="0">
                  <a:pos x="260" y="108"/>
                </a:cxn>
                <a:cxn ang="0">
                  <a:pos x="260" y="127"/>
                </a:cxn>
                <a:cxn ang="0">
                  <a:pos x="254" y="140"/>
                </a:cxn>
                <a:cxn ang="0">
                  <a:pos x="254" y="140"/>
                </a:cxn>
                <a:cxn ang="0">
                  <a:pos x="243" y="149"/>
                </a:cxn>
                <a:cxn ang="0">
                  <a:pos x="227" y="158"/>
                </a:cxn>
                <a:cxn ang="0">
                  <a:pos x="210" y="163"/>
                </a:cxn>
                <a:cxn ang="0">
                  <a:pos x="188" y="163"/>
                </a:cxn>
                <a:cxn ang="0">
                  <a:pos x="166" y="163"/>
                </a:cxn>
                <a:cxn ang="0">
                  <a:pos x="138" y="158"/>
                </a:cxn>
                <a:cxn ang="0">
                  <a:pos x="111" y="149"/>
                </a:cxn>
                <a:cxn ang="0">
                  <a:pos x="89" y="140"/>
                </a:cxn>
                <a:cxn ang="0">
                  <a:pos x="89" y="140"/>
                </a:cxn>
                <a:cxn ang="0">
                  <a:pos x="61" y="127"/>
                </a:cxn>
                <a:cxn ang="0">
                  <a:pos x="44" y="113"/>
                </a:cxn>
                <a:cxn ang="0">
                  <a:pos x="22" y="95"/>
                </a:cxn>
                <a:cxn ang="0">
                  <a:pos x="11" y="81"/>
                </a:cxn>
                <a:cxn ang="0">
                  <a:pos x="0" y="68"/>
                </a:cxn>
                <a:cxn ang="0">
                  <a:pos x="0" y="50"/>
                </a:cxn>
                <a:cxn ang="0">
                  <a:pos x="0" y="36"/>
                </a:cxn>
                <a:cxn ang="0">
                  <a:pos x="6" y="22"/>
                </a:cxn>
                <a:cxn ang="0">
                  <a:pos x="6" y="22"/>
                </a:cxn>
                <a:cxn ang="0">
                  <a:pos x="17" y="13"/>
                </a:cxn>
                <a:cxn ang="0">
                  <a:pos x="28" y="4"/>
                </a:cxn>
                <a:cxn ang="0">
                  <a:pos x="50" y="0"/>
                </a:cxn>
                <a:cxn ang="0">
                  <a:pos x="72" y="0"/>
                </a:cxn>
                <a:cxn ang="0">
                  <a:pos x="94" y="0"/>
                </a:cxn>
                <a:cxn ang="0">
                  <a:pos x="116" y="4"/>
                </a:cxn>
                <a:cxn ang="0">
                  <a:pos x="144" y="13"/>
                </a:cxn>
                <a:cxn ang="0">
                  <a:pos x="171" y="22"/>
                </a:cxn>
                <a:cxn ang="0">
                  <a:pos x="171" y="22"/>
                </a:cxn>
              </a:cxnLst>
              <a:rect l="0" t="0" r="r" b="b"/>
              <a:pathLst>
                <a:path w="260" h="163">
                  <a:moveTo>
                    <a:pt x="171" y="22"/>
                  </a:moveTo>
                  <a:lnTo>
                    <a:pt x="171" y="22"/>
                  </a:lnTo>
                  <a:lnTo>
                    <a:pt x="194" y="36"/>
                  </a:lnTo>
                  <a:lnTo>
                    <a:pt x="216" y="50"/>
                  </a:lnTo>
                  <a:lnTo>
                    <a:pt x="232" y="63"/>
                  </a:lnTo>
                  <a:lnTo>
                    <a:pt x="249" y="81"/>
                  </a:lnTo>
                  <a:lnTo>
                    <a:pt x="254" y="95"/>
                  </a:lnTo>
                  <a:lnTo>
                    <a:pt x="260" y="108"/>
                  </a:lnTo>
                  <a:lnTo>
                    <a:pt x="260" y="127"/>
                  </a:lnTo>
                  <a:lnTo>
                    <a:pt x="254" y="140"/>
                  </a:lnTo>
                  <a:lnTo>
                    <a:pt x="254" y="140"/>
                  </a:lnTo>
                  <a:lnTo>
                    <a:pt x="243" y="149"/>
                  </a:lnTo>
                  <a:lnTo>
                    <a:pt x="227" y="158"/>
                  </a:lnTo>
                  <a:lnTo>
                    <a:pt x="210" y="163"/>
                  </a:lnTo>
                  <a:lnTo>
                    <a:pt x="188" y="163"/>
                  </a:lnTo>
                  <a:lnTo>
                    <a:pt x="166" y="163"/>
                  </a:lnTo>
                  <a:lnTo>
                    <a:pt x="138" y="158"/>
                  </a:lnTo>
                  <a:lnTo>
                    <a:pt x="111" y="149"/>
                  </a:lnTo>
                  <a:lnTo>
                    <a:pt x="89" y="140"/>
                  </a:lnTo>
                  <a:lnTo>
                    <a:pt x="89" y="140"/>
                  </a:lnTo>
                  <a:lnTo>
                    <a:pt x="61" y="127"/>
                  </a:lnTo>
                  <a:lnTo>
                    <a:pt x="44" y="113"/>
                  </a:lnTo>
                  <a:lnTo>
                    <a:pt x="22" y="95"/>
                  </a:lnTo>
                  <a:lnTo>
                    <a:pt x="11" y="81"/>
                  </a:lnTo>
                  <a:lnTo>
                    <a:pt x="0" y="68"/>
                  </a:lnTo>
                  <a:lnTo>
                    <a:pt x="0" y="50"/>
                  </a:lnTo>
                  <a:lnTo>
                    <a:pt x="0" y="36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7" y="13"/>
                  </a:lnTo>
                  <a:lnTo>
                    <a:pt x="28" y="4"/>
                  </a:lnTo>
                  <a:lnTo>
                    <a:pt x="50" y="0"/>
                  </a:lnTo>
                  <a:lnTo>
                    <a:pt x="72" y="0"/>
                  </a:lnTo>
                  <a:lnTo>
                    <a:pt x="94" y="0"/>
                  </a:lnTo>
                  <a:lnTo>
                    <a:pt x="116" y="4"/>
                  </a:lnTo>
                  <a:lnTo>
                    <a:pt x="144" y="13"/>
                  </a:lnTo>
                  <a:lnTo>
                    <a:pt x="171" y="22"/>
                  </a:lnTo>
                  <a:lnTo>
                    <a:pt x="171" y="22"/>
                  </a:lnTo>
                  <a:close/>
                </a:path>
              </a:pathLst>
            </a:custGeom>
            <a:solidFill>
              <a:srgbClr val="FCE02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52" name="Freeform 92"/>
            <p:cNvSpPr>
              <a:spLocks/>
            </p:cNvSpPr>
            <p:nvPr/>
          </p:nvSpPr>
          <p:spPr bwMode="auto">
            <a:xfrm>
              <a:off x="1474" y="3410"/>
              <a:ext cx="254" cy="158"/>
            </a:xfrm>
            <a:custGeom>
              <a:avLst/>
              <a:gdLst/>
              <a:ahLst/>
              <a:cxnLst>
                <a:cxn ang="0">
                  <a:pos x="171" y="22"/>
                </a:cxn>
                <a:cxn ang="0">
                  <a:pos x="171" y="22"/>
                </a:cxn>
                <a:cxn ang="0">
                  <a:pos x="194" y="36"/>
                </a:cxn>
                <a:cxn ang="0">
                  <a:pos x="216" y="50"/>
                </a:cxn>
                <a:cxn ang="0">
                  <a:pos x="232" y="63"/>
                </a:cxn>
                <a:cxn ang="0">
                  <a:pos x="243" y="81"/>
                </a:cxn>
                <a:cxn ang="0">
                  <a:pos x="249" y="95"/>
                </a:cxn>
                <a:cxn ang="0">
                  <a:pos x="254" y="108"/>
                </a:cxn>
                <a:cxn ang="0">
                  <a:pos x="254" y="122"/>
                </a:cxn>
                <a:cxn ang="0">
                  <a:pos x="249" y="136"/>
                </a:cxn>
                <a:cxn ang="0">
                  <a:pos x="249" y="136"/>
                </a:cxn>
                <a:cxn ang="0">
                  <a:pos x="238" y="145"/>
                </a:cxn>
                <a:cxn ang="0">
                  <a:pos x="227" y="154"/>
                </a:cxn>
                <a:cxn ang="0">
                  <a:pos x="205" y="158"/>
                </a:cxn>
                <a:cxn ang="0">
                  <a:pos x="188" y="158"/>
                </a:cxn>
                <a:cxn ang="0">
                  <a:pos x="160" y="158"/>
                </a:cxn>
                <a:cxn ang="0">
                  <a:pos x="138" y="154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67" y="127"/>
                </a:cxn>
                <a:cxn ang="0">
                  <a:pos x="44" y="113"/>
                </a:cxn>
                <a:cxn ang="0">
                  <a:pos x="28" y="95"/>
                </a:cxn>
                <a:cxn ang="0">
                  <a:pos x="17" y="81"/>
                </a:cxn>
                <a:cxn ang="0">
                  <a:pos x="6" y="68"/>
                </a:cxn>
                <a:cxn ang="0">
                  <a:pos x="0" y="50"/>
                </a:cxn>
                <a:cxn ang="0">
                  <a:pos x="6" y="36"/>
                </a:cxn>
                <a:cxn ang="0">
                  <a:pos x="11" y="27"/>
                </a:cxn>
                <a:cxn ang="0">
                  <a:pos x="11" y="27"/>
                </a:cxn>
                <a:cxn ang="0">
                  <a:pos x="17" y="13"/>
                </a:cxn>
                <a:cxn ang="0">
                  <a:pos x="33" y="9"/>
                </a:cxn>
                <a:cxn ang="0">
                  <a:pos x="50" y="4"/>
                </a:cxn>
                <a:cxn ang="0">
                  <a:pos x="72" y="0"/>
                </a:cxn>
                <a:cxn ang="0">
                  <a:pos x="94" y="4"/>
                </a:cxn>
                <a:cxn ang="0">
                  <a:pos x="122" y="9"/>
                </a:cxn>
                <a:cxn ang="0">
                  <a:pos x="171" y="22"/>
                </a:cxn>
                <a:cxn ang="0">
                  <a:pos x="171" y="22"/>
                </a:cxn>
              </a:cxnLst>
              <a:rect l="0" t="0" r="r" b="b"/>
              <a:pathLst>
                <a:path w="254" h="158">
                  <a:moveTo>
                    <a:pt x="171" y="22"/>
                  </a:moveTo>
                  <a:lnTo>
                    <a:pt x="171" y="22"/>
                  </a:lnTo>
                  <a:lnTo>
                    <a:pt x="194" y="36"/>
                  </a:lnTo>
                  <a:lnTo>
                    <a:pt x="216" y="50"/>
                  </a:lnTo>
                  <a:lnTo>
                    <a:pt x="232" y="63"/>
                  </a:lnTo>
                  <a:lnTo>
                    <a:pt x="243" y="81"/>
                  </a:lnTo>
                  <a:lnTo>
                    <a:pt x="249" y="95"/>
                  </a:lnTo>
                  <a:lnTo>
                    <a:pt x="254" y="108"/>
                  </a:lnTo>
                  <a:lnTo>
                    <a:pt x="254" y="122"/>
                  </a:lnTo>
                  <a:lnTo>
                    <a:pt x="249" y="136"/>
                  </a:lnTo>
                  <a:lnTo>
                    <a:pt x="249" y="136"/>
                  </a:lnTo>
                  <a:lnTo>
                    <a:pt x="238" y="145"/>
                  </a:lnTo>
                  <a:lnTo>
                    <a:pt x="227" y="154"/>
                  </a:lnTo>
                  <a:lnTo>
                    <a:pt x="205" y="158"/>
                  </a:lnTo>
                  <a:lnTo>
                    <a:pt x="188" y="158"/>
                  </a:lnTo>
                  <a:lnTo>
                    <a:pt x="160" y="158"/>
                  </a:lnTo>
                  <a:lnTo>
                    <a:pt x="138" y="154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67" y="127"/>
                  </a:lnTo>
                  <a:lnTo>
                    <a:pt x="44" y="113"/>
                  </a:lnTo>
                  <a:lnTo>
                    <a:pt x="28" y="95"/>
                  </a:lnTo>
                  <a:lnTo>
                    <a:pt x="17" y="81"/>
                  </a:lnTo>
                  <a:lnTo>
                    <a:pt x="6" y="68"/>
                  </a:lnTo>
                  <a:lnTo>
                    <a:pt x="0" y="50"/>
                  </a:lnTo>
                  <a:lnTo>
                    <a:pt x="6" y="36"/>
                  </a:lnTo>
                  <a:lnTo>
                    <a:pt x="11" y="27"/>
                  </a:lnTo>
                  <a:lnTo>
                    <a:pt x="11" y="27"/>
                  </a:lnTo>
                  <a:lnTo>
                    <a:pt x="17" y="13"/>
                  </a:lnTo>
                  <a:lnTo>
                    <a:pt x="33" y="9"/>
                  </a:lnTo>
                  <a:lnTo>
                    <a:pt x="50" y="4"/>
                  </a:lnTo>
                  <a:lnTo>
                    <a:pt x="72" y="0"/>
                  </a:lnTo>
                  <a:lnTo>
                    <a:pt x="94" y="4"/>
                  </a:lnTo>
                  <a:lnTo>
                    <a:pt x="122" y="9"/>
                  </a:lnTo>
                  <a:lnTo>
                    <a:pt x="171" y="22"/>
                  </a:lnTo>
                  <a:lnTo>
                    <a:pt x="171" y="22"/>
                  </a:lnTo>
                  <a:close/>
                </a:path>
              </a:pathLst>
            </a:custGeom>
            <a:solidFill>
              <a:srgbClr val="FCE02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53" name="Freeform 93"/>
            <p:cNvSpPr>
              <a:spLocks/>
            </p:cNvSpPr>
            <p:nvPr/>
          </p:nvSpPr>
          <p:spPr bwMode="auto">
            <a:xfrm>
              <a:off x="1480" y="3414"/>
              <a:ext cx="248" cy="154"/>
            </a:xfrm>
            <a:custGeom>
              <a:avLst/>
              <a:gdLst/>
              <a:ahLst/>
              <a:cxnLst>
                <a:cxn ang="0">
                  <a:pos x="160" y="23"/>
                </a:cxn>
                <a:cxn ang="0">
                  <a:pos x="160" y="23"/>
                </a:cxn>
                <a:cxn ang="0">
                  <a:pos x="204" y="46"/>
                </a:cxn>
                <a:cxn ang="0">
                  <a:pos x="232" y="77"/>
                </a:cxn>
                <a:cxn ang="0">
                  <a:pos x="243" y="91"/>
                </a:cxn>
                <a:cxn ang="0">
                  <a:pos x="248" y="104"/>
                </a:cxn>
                <a:cxn ang="0">
                  <a:pos x="243" y="118"/>
                </a:cxn>
                <a:cxn ang="0">
                  <a:pos x="237" y="132"/>
                </a:cxn>
                <a:cxn ang="0">
                  <a:pos x="237" y="132"/>
                </a:cxn>
                <a:cxn ang="0">
                  <a:pos x="232" y="141"/>
                </a:cxn>
                <a:cxn ang="0">
                  <a:pos x="215" y="145"/>
                </a:cxn>
                <a:cxn ang="0">
                  <a:pos x="199" y="150"/>
                </a:cxn>
                <a:cxn ang="0">
                  <a:pos x="177" y="154"/>
                </a:cxn>
                <a:cxn ang="0">
                  <a:pos x="132" y="150"/>
                </a:cxn>
                <a:cxn ang="0">
                  <a:pos x="83" y="132"/>
                </a:cxn>
                <a:cxn ang="0">
                  <a:pos x="83" y="132"/>
                </a:cxn>
                <a:cxn ang="0">
                  <a:pos x="44" y="104"/>
                </a:cxn>
                <a:cxn ang="0">
                  <a:pos x="16" y="77"/>
                </a:cxn>
                <a:cxn ang="0">
                  <a:pos x="5" y="64"/>
                </a:cxn>
                <a:cxn ang="0">
                  <a:pos x="0" y="50"/>
                </a:cxn>
                <a:cxn ang="0">
                  <a:pos x="0" y="36"/>
                </a:cxn>
                <a:cxn ang="0">
                  <a:pos x="5" y="23"/>
                </a:cxn>
                <a:cxn ang="0">
                  <a:pos x="5" y="23"/>
                </a:cxn>
                <a:cxn ang="0">
                  <a:pos x="16" y="14"/>
                </a:cxn>
                <a:cxn ang="0">
                  <a:pos x="33" y="5"/>
                </a:cxn>
                <a:cxn ang="0">
                  <a:pos x="50" y="0"/>
                </a:cxn>
                <a:cxn ang="0">
                  <a:pos x="72" y="0"/>
                </a:cxn>
                <a:cxn ang="0">
                  <a:pos x="116" y="5"/>
                </a:cxn>
                <a:cxn ang="0">
                  <a:pos x="160" y="23"/>
                </a:cxn>
                <a:cxn ang="0">
                  <a:pos x="160" y="23"/>
                </a:cxn>
              </a:cxnLst>
              <a:rect l="0" t="0" r="r" b="b"/>
              <a:pathLst>
                <a:path w="248" h="154">
                  <a:moveTo>
                    <a:pt x="160" y="23"/>
                  </a:moveTo>
                  <a:lnTo>
                    <a:pt x="160" y="23"/>
                  </a:lnTo>
                  <a:lnTo>
                    <a:pt x="204" y="46"/>
                  </a:lnTo>
                  <a:lnTo>
                    <a:pt x="232" y="77"/>
                  </a:lnTo>
                  <a:lnTo>
                    <a:pt x="243" y="91"/>
                  </a:lnTo>
                  <a:lnTo>
                    <a:pt x="248" y="104"/>
                  </a:lnTo>
                  <a:lnTo>
                    <a:pt x="243" y="118"/>
                  </a:lnTo>
                  <a:lnTo>
                    <a:pt x="237" y="132"/>
                  </a:lnTo>
                  <a:lnTo>
                    <a:pt x="237" y="132"/>
                  </a:lnTo>
                  <a:lnTo>
                    <a:pt x="232" y="141"/>
                  </a:lnTo>
                  <a:lnTo>
                    <a:pt x="215" y="145"/>
                  </a:lnTo>
                  <a:lnTo>
                    <a:pt x="199" y="150"/>
                  </a:lnTo>
                  <a:lnTo>
                    <a:pt x="177" y="154"/>
                  </a:lnTo>
                  <a:lnTo>
                    <a:pt x="132" y="150"/>
                  </a:lnTo>
                  <a:lnTo>
                    <a:pt x="83" y="132"/>
                  </a:lnTo>
                  <a:lnTo>
                    <a:pt x="83" y="132"/>
                  </a:lnTo>
                  <a:lnTo>
                    <a:pt x="44" y="104"/>
                  </a:lnTo>
                  <a:lnTo>
                    <a:pt x="16" y="77"/>
                  </a:lnTo>
                  <a:lnTo>
                    <a:pt x="5" y="64"/>
                  </a:lnTo>
                  <a:lnTo>
                    <a:pt x="0" y="50"/>
                  </a:lnTo>
                  <a:lnTo>
                    <a:pt x="0" y="36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16" y="14"/>
                  </a:lnTo>
                  <a:lnTo>
                    <a:pt x="33" y="5"/>
                  </a:lnTo>
                  <a:lnTo>
                    <a:pt x="50" y="0"/>
                  </a:lnTo>
                  <a:lnTo>
                    <a:pt x="72" y="0"/>
                  </a:lnTo>
                  <a:lnTo>
                    <a:pt x="116" y="5"/>
                  </a:lnTo>
                  <a:lnTo>
                    <a:pt x="160" y="23"/>
                  </a:lnTo>
                  <a:lnTo>
                    <a:pt x="160" y="23"/>
                  </a:lnTo>
                  <a:close/>
                </a:path>
              </a:pathLst>
            </a:custGeom>
            <a:solidFill>
              <a:srgbClr val="FBDE2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54" name="Freeform 94"/>
            <p:cNvSpPr>
              <a:spLocks/>
            </p:cNvSpPr>
            <p:nvPr/>
          </p:nvSpPr>
          <p:spPr bwMode="auto">
            <a:xfrm>
              <a:off x="1485" y="3419"/>
              <a:ext cx="238" cy="145"/>
            </a:xfrm>
            <a:custGeom>
              <a:avLst/>
              <a:gdLst/>
              <a:ahLst/>
              <a:cxnLst>
                <a:cxn ang="0">
                  <a:pos x="155" y="18"/>
                </a:cxn>
                <a:cxn ang="0">
                  <a:pos x="155" y="18"/>
                </a:cxn>
                <a:cxn ang="0">
                  <a:pos x="199" y="45"/>
                </a:cxn>
                <a:cxn ang="0">
                  <a:pos x="227" y="72"/>
                </a:cxn>
                <a:cxn ang="0">
                  <a:pos x="232" y="86"/>
                </a:cxn>
                <a:cxn ang="0">
                  <a:pos x="238" y="99"/>
                </a:cxn>
                <a:cxn ang="0">
                  <a:pos x="238" y="113"/>
                </a:cxn>
                <a:cxn ang="0">
                  <a:pos x="232" y="122"/>
                </a:cxn>
                <a:cxn ang="0">
                  <a:pos x="232" y="122"/>
                </a:cxn>
                <a:cxn ang="0">
                  <a:pos x="221" y="131"/>
                </a:cxn>
                <a:cxn ang="0">
                  <a:pos x="210" y="140"/>
                </a:cxn>
                <a:cxn ang="0">
                  <a:pos x="194" y="145"/>
                </a:cxn>
                <a:cxn ang="0">
                  <a:pos x="172" y="145"/>
                </a:cxn>
                <a:cxn ang="0">
                  <a:pos x="127" y="140"/>
                </a:cxn>
                <a:cxn ang="0">
                  <a:pos x="83" y="127"/>
                </a:cxn>
                <a:cxn ang="0">
                  <a:pos x="83" y="127"/>
                </a:cxn>
                <a:cxn ang="0">
                  <a:pos x="39" y="99"/>
                </a:cxn>
                <a:cxn ang="0">
                  <a:pos x="11" y="72"/>
                </a:cxn>
                <a:cxn ang="0">
                  <a:pos x="6" y="59"/>
                </a:cxn>
                <a:cxn ang="0">
                  <a:pos x="0" y="45"/>
                </a:cxn>
                <a:cxn ang="0">
                  <a:pos x="0" y="31"/>
                </a:cxn>
                <a:cxn ang="0">
                  <a:pos x="6" y="22"/>
                </a:cxn>
                <a:cxn ang="0">
                  <a:pos x="6" y="22"/>
                </a:cxn>
                <a:cxn ang="0">
                  <a:pos x="17" y="13"/>
                </a:cxn>
                <a:cxn ang="0">
                  <a:pos x="33" y="4"/>
                </a:cxn>
                <a:cxn ang="0">
                  <a:pos x="50" y="0"/>
                </a:cxn>
                <a:cxn ang="0">
                  <a:pos x="67" y="0"/>
                </a:cxn>
                <a:cxn ang="0">
                  <a:pos x="111" y="4"/>
                </a:cxn>
                <a:cxn ang="0">
                  <a:pos x="155" y="18"/>
                </a:cxn>
                <a:cxn ang="0">
                  <a:pos x="155" y="18"/>
                </a:cxn>
              </a:cxnLst>
              <a:rect l="0" t="0" r="r" b="b"/>
              <a:pathLst>
                <a:path w="238" h="145">
                  <a:moveTo>
                    <a:pt x="155" y="18"/>
                  </a:moveTo>
                  <a:lnTo>
                    <a:pt x="155" y="18"/>
                  </a:lnTo>
                  <a:lnTo>
                    <a:pt x="199" y="45"/>
                  </a:lnTo>
                  <a:lnTo>
                    <a:pt x="227" y="72"/>
                  </a:lnTo>
                  <a:lnTo>
                    <a:pt x="232" y="86"/>
                  </a:lnTo>
                  <a:lnTo>
                    <a:pt x="238" y="99"/>
                  </a:lnTo>
                  <a:lnTo>
                    <a:pt x="238" y="113"/>
                  </a:lnTo>
                  <a:lnTo>
                    <a:pt x="232" y="122"/>
                  </a:lnTo>
                  <a:lnTo>
                    <a:pt x="232" y="122"/>
                  </a:lnTo>
                  <a:lnTo>
                    <a:pt x="221" y="131"/>
                  </a:lnTo>
                  <a:lnTo>
                    <a:pt x="210" y="140"/>
                  </a:lnTo>
                  <a:lnTo>
                    <a:pt x="194" y="145"/>
                  </a:lnTo>
                  <a:lnTo>
                    <a:pt x="172" y="145"/>
                  </a:lnTo>
                  <a:lnTo>
                    <a:pt x="127" y="140"/>
                  </a:lnTo>
                  <a:lnTo>
                    <a:pt x="83" y="127"/>
                  </a:lnTo>
                  <a:lnTo>
                    <a:pt x="83" y="127"/>
                  </a:lnTo>
                  <a:lnTo>
                    <a:pt x="39" y="99"/>
                  </a:lnTo>
                  <a:lnTo>
                    <a:pt x="11" y="72"/>
                  </a:lnTo>
                  <a:lnTo>
                    <a:pt x="6" y="59"/>
                  </a:lnTo>
                  <a:lnTo>
                    <a:pt x="0" y="45"/>
                  </a:lnTo>
                  <a:lnTo>
                    <a:pt x="0" y="31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7" y="13"/>
                  </a:lnTo>
                  <a:lnTo>
                    <a:pt x="33" y="4"/>
                  </a:lnTo>
                  <a:lnTo>
                    <a:pt x="50" y="0"/>
                  </a:lnTo>
                  <a:lnTo>
                    <a:pt x="67" y="0"/>
                  </a:lnTo>
                  <a:lnTo>
                    <a:pt x="111" y="4"/>
                  </a:lnTo>
                  <a:lnTo>
                    <a:pt x="155" y="18"/>
                  </a:lnTo>
                  <a:lnTo>
                    <a:pt x="155" y="18"/>
                  </a:lnTo>
                  <a:close/>
                </a:path>
              </a:pathLst>
            </a:custGeom>
            <a:solidFill>
              <a:srgbClr val="FBDE2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55" name="Freeform 95"/>
            <p:cNvSpPr>
              <a:spLocks/>
            </p:cNvSpPr>
            <p:nvPr/>
          </p:nvSpPr>
          <p:spPr bwMode="auto">
            <a:xfrm>
              <a:off x="1491" y="3419"/>
              <a:ext cx="226" cy="145"/>
            </a:xfrm>
            <a:custGeom>
              <a:avLst/>
              <a:gdLst/>
              <a:ahLst/>
              <a:cxnLst>
                <a:cxn ang="0">
                  <a:pos x="149" y="22"/>
                </a:cxn>
                <a:cxn ang="0">
                  <a:pos x="149" y="22"/>
                </a:cxn>
                <a:cxn ang="0">
                  <a:pos x="188" y="45"/>
                </a:cxn>
                <a:cxn ang="0">
                  <a:pos x="215" y="72"/>
                </a:cxn>
                <a:cxn ang="0">
                  <a:pos x="221" y="86"/>
                </a:cxn>
                <a:cxn ang="0">
                  <a:pos x="226" y="99"/>
                </a:cxn>
                <a:cxn ang="0">
                  <a:pos x="226" y="108"/>
                </a:cxn>
                <a:cxn ang="0">
                  <a:pos x="221" y="122"/>
                </a:cxn>
                <a:cxn ang="0">
                  <a:pos x="221" y="122"/>
                </a:cxn>
                <a:cxn ang="0">
                  <a:pos x="210" y="131"/>
                </a:cxn>
                <a:cxn ang="0">
                  <a:pos x="199" y="136"/>
                </a:cxn>
                <a:cxn ang="0">
                  <a:pos x="182" y="140"/>
                </a:cxn>
                <a:cxn ang="0">
                  <a:pos x="166" y="145"/>
                </a:cxn>
                <a:cxn ang="0">
                  <a:pos x="121" y="136"/>
                </a:cxn>
                <a:cxn ang="0">
                  <a:pos x="77" y="122"/>
                </a:cxn>
                <a:cxn ang="0">
                  <a:pos x="77" y="122"/>
                </a:cxn>
                <a:cxn ang="0">
                  <a:pos x="39" y="99"/>
                </a:cxn>
                <a:cxn ang="0">
                  <a:pos x="11" y="72"/>
                </a:cxn>
                <a:cxn ang="0">
                  <a:pos x="5" y="59"/>
                </a:cxn>
                <a:cxn ang="0">
                  <a:pos x="0" y="45"/>
                </a:cxn>
                <a:cxn ang="0">
                  <a:pos x="0" y="36"/>
                </a:cxn>
                <a:cxn ang="0">
                  <a:pos x="5" y="22"/>
                </a:cxn>
                <a:cxn ang="0">
                  <a:pos x="5" y="22"/>
                </a:cxn>
                <a:cxn ang="0">
                  <a:pos x="16" y="13"/>
                </a:cxn>
                <a:cxn ang="0">
                  <a:pos x="27" y="9"/>
                </a:cxn>
                <a:cxn ang="0">
                  <a:pos x="44" y="4"/>
                </a:cxn>
                <a:cxn ang="0">
                  <a:pos x="66" y="0"/>
                </a:cxn>
                <a:cxn ang="0">
                  <a:pos x="105" y="9"/>
                </a:cxn>
                <a:cxn ang="0">
                  <a:pos x="149" y="22"/>
                </a:cxn>
                <a:cxn ang="0">
                  <a:pos x="149" y="22"/>
                </a:cxn>
              </a:cxnLst>
              <a:rect l="0" t="0" r="r" b="b"/>
              <a:pathLst>
                <a:path w="226" h="145">
                  <a:moveTo>
                    <a:pt x="149" y="22"/>
                  </a:moveTo>
                  <a:lnTo>
                    <a:pt x="149" y="22"/>
                  </a:lnTo>
                  <a:lnTo>
                    <a:pt x="188" y="45"/>
                  </a:lnTo>
                  <a:lnTo>
                    <a:pt x="215" y="72"/>
                  </a:lnTo>
                  <a:lnTo>
                    <a:pt x="221" y="86"/>
                  </a:lnTo>
                  <a:lnTo>
                    <a:pt x="226" y="99"/>
                  </a:lnTo>
                  <a:lnTo>
                    <a:pt x="226" y="108"/>
                  </a:lnTo>
                  <a:lnTo>
                    <a:pt x="221" y="122"/>
                  </a:lnTo>
                  <a:lnTo>
                    <a:pt x="221" y="122"/>
                  </a:lnTo>
                  <a:lnTo>
                    <a:pt x="210" y="131"/>
                  </a:lnTo>
                  <a:lnTo>
                    <a:pt x="199" y="136"/>
                  </a:lnTo>
                  <a:lnTo>
                    <a:pt x="182" y="140"/>
                  </a:lnTo>
                  <a:lnTo>
                    <a:pt x="166" y="145"/>
                  </a:lnTo>
                  <a:lnTo>
                    <a:pt x="121" y="136"/>
                  </a:lnTo>
                  <a:lnTo>
                    <a:pt x="77" y="122"/>
                  </a:lnTo>
                  <a:lnTo>
                    <a:pt x="77" y="122"/>
                  </a:lnTo>
                  <a:lnTo>
                    <a:pt x="39" y="99"/>
                  </a:lnTo>
                  <a:lnTo>
                    <a:pt x="11" y="72"/>
                  </a:lnTo>
                  <a:lnTo>
                    <a:pt x="5" y="59"/>
                  </a:lnTo>
                  <a:lnTo>
                    <a:pt x="0" y="45"/>
                  </a:lnTo>
                  <a:lnTo>
                    <a:pt x="0" y="36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16" y="13"/>
                  </a:lnTo>
                  <a:lnTo>
                    <a:pt x="27" y="9"/>
                  </a:lnTo>
                  <a:lnTo>
                    <a:pt x="44" y="4"/>
                  </a:lnTo>
                  <a:lnTo>
                    <a:pt x="66" y="0"/>
                  </a:lnTo>
                  <a:lnTo>
                    <a:pt x="105" y="9"/>
                  </a:lnTo>
                  <a:lnTo>
                    <a:pt x="149" y="22"/>
                  </a:lnTo>
                  <a:lnTo>
                    <a:pt x="149" y="22"/>
                  </a:lnTo>
                  <a:close/>
                </a:path>
              </a:pathLst>
            </a:custGeom>
            <a:solidFill>
              <a:srgbClr val="FBDD2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56" name="Freeform 96"/>
            <p:cNvSpPr>
              <a:spLocks/>
            </p:cNvSpPr>
            <p:nvPr/>
          </p:nvSpPr>
          <p:spPr bwMode="auto">
            <a:xfrm>
              <a:off x="1496" y="3423"/>
              <a:ext cx="216" cy="136"/>
            </a:xfrm>
            <a:custGeom>
              <a:avLst/>
              <a:gdLst/>
              <a:ahLst/>
              <a:cxnLst>
                <a:cxn ang="0">
                  <a:pos x="144" y="18"/>
                </a:cxn>
                <a:cxn ang="0">
                  <a:pos x="144" y="18"/>
                </a:cxn>
                <a:cxn ang="0">
                  <a:pos x="183" y="41"/>
                </a:cxn>
                <a:cxn ang="0">
                  <a:pos x="205" y="68"/>
                </a:cxn>
                <a:cxn ang="0">
                  <a:pos x="216" y="82"/>
                </a:cxn>
                <a:cxn ang="0">
                  <a:pos x="216" y="95"/>
                </a:cxn>
                <a:cxn ang="0">
                  <a:pos x="216" y="104"/>
                </a:cxn>
                <a:cxn ang="0">
                  <a:pos x="210" y="118"/>
                </a:cxn>
                <a:cxn ang="0">
                  <a:pos x="210" y="118"/>
                </a:cxn>
                <a:cxn ang="0">
                  <a:pos x="205" y="123"/>
                </a:cxn>
                <a:cxn ang="0">
                  <a:pos x="194" y="132"/>
                </a:cxn>
                <a:cxn ang="0">
                  <a:pos x="177" y="136"/>
                </a:cxn>
                <a:cxn ang="0">
                  <a:pos x="161" y="136"/>
                </a:cxn>
                <a:cxn ang="0">
                  <a:pos x="116" y="132"/>
                </a:cxn>
                <a:cxn ang="0">
                  <a:pos x="78" y="118"/>
                </a:cxn>
                <a:cxn ang="0">
                  <a:pos x="78" y="118"/>
                </a:cxn>
                <a:cxn ang="0">
                  <a:pos x="39" y="95"/>
                </a:cxn>
                <a:cxn ang="0">
                  <a:pos x="11" y="68"/>
                </a:cxn>
                <a:cxn ang="0">
                  <a:pos x="6" y="55"/>
                </a:cxn>
                <a:cxn ang="0">
                  <a:pos x="0" y="46"/>
                </a:cxn>
                <a:cxn ang="0">
                  <a:pos x="0" y="32"/>
                </a:cxn>
                <a:cxn ang="0">
                  <a:pos x="6" y="23"/>
                </a:cxn>
                <a:cxn ang="0">
                  <a:pos x="6" y="23"/>
                </a:cxn>
                <a:cxn ang="0">
                  <a:pos x="17" y="14"/>
                </a:cxn>
                <a:cxn ang="0">
                  <a:pos x="28" y="5"/>
                </a:cxn>
                <a:cxn ang="0">
                  <a:pos x="45" y="0"/>
                </a:cxn>
                <a:cxn ang="0">
                  <a:pos x="61" y="0"/>
                </a:cxn>
                <a:cxn ang="0">
                  <a:pos x="100" y="5"/>
                </a:cxn>
                <a:cxn ang="0">
                  <a:pos x="144" y="18"/>
                </a:cxn>
                <a:cxn ang="0">
                  <a:pos x="144" y="18"/>
                </a:cxn>
              </a:cxnLst>
              <a:rect l="0" t="0" r="r" b="b"/>
              <a:pathLst>
                <a:path w="216" h="136">
                  <a:moveTo>
                    <a:pt x="144" y="18"/>
                  </a:moveTo>
                  <a:lnTo>
                    <a:pt x="144" y="18"/>
                  </a:lnTo>
                  <a:lnTo>
                    <a:pt x="183" y="41"/>
                  </a:lnTo>
                  <a:lnTo>
                    <a:pt x="205" y="68"/>
                  </a:lnTo>
                  <a:lnTo>
                    <a:pt x="216" y="82"/>
                  </a:lnTo>
                  <a:lnTo>
                    <a:pt x="216" y="95"/>
                  </a:lnTo>
                  <a:lnTo>
                    <a:pt x="216" y="104"/>
                  </a:lnTo>
                  <a:lnTo>
                    <a:pt x="210" y="118"/>
                  </a:lnTo>
                  <a:lnTo>
                    <a:pt x="210" y="118"/>
                  </a:lnTo>
                  <a:lnTo>
                    <a:pt x="205" y="123"/>
                  </a:lnTo>
                  <a:lnTo>
                    <a:pt x="194" y="132"/>
                  </a:lnTo>
                  <a:lnTo>
                    <a:pt x="177" y="136"/>
                  </a:lnTo>
                  <a:lnTo>
                    <a:pt x="161" y="136"/>
                  </a:lnTo>
                  <a:lnTo>
                    <a:pt x="116" y="132"/>
                  </a:lnTo>
                  <a:lnTo>
                    <a:pt x="78" y="118"/>
                  </a:lnTo>
                  <a:lnTo>
                    <a:pt x="78" y="118"/>
                  </a:lnTo>
                  <a:lnTo>
                    <a:pt x="39" y="95"/>
                  </a:lnTo>
                  <a:lnTo>
                    <a:pt x="11" y="68"/>
                  </a:lnTo>
                  <a:lnTo>
                    <a:pt x="6" y="55"/>
                  </a:lnTo>
                  <a:lnTo>
                    <a:pt x="0" y="46"/>
                  </a:lnTo>
                  <a:lnTo>
                    <a:pt x="0" y="32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17" y="14"/>
                  </a:lnTo>
                  <a:lnTo>
                    <a:pt x="28" y="5"/>
                  </a:lnTo>
                  <a:lnTo>
                    <a:pt x="45" y="0"/>
                  </a:lnTo>
                  <a:lnTo>
                    <a:pt x="61" y="0"/>
                  </a:lnTo>
                  <a:lnTo>
                    <a:pt x="100" y="5"/>
                  </a:lnTo>
                  <a:lnTo>
                    <a:pt x="144" y="18"/>
                  </a:lnTo>
                  <a:lnTo>
                    <a:pt x="144" y="18"/>
                  </a:lnTo>
                  <a:close/>
                </a:path>
              </a:pathLst>
            </a:custGeom>
            <a:solidFill>
              <a:srgbClr val="FBDD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57" name="Freeform 97"/>
            <p:cNvSpPr>
              <a:spLocks/>
            </p:cNvSpPr>
            <p:nvPr/>
          </p:nvSpPr>
          <p:spPr bwMode="auto">
            <a:xfrm>
              <a:off x="1502" y="3428"/>
              <a:ext cx="210" cy="127"/>
            </a:xfrm>
            <a:custGeom>
              <a:avLst/>
              <a:gdLst/>
              <a:ahLst/>
              <a:cxnLst>
                <a:cxn ang="0">
                  <a:pos x="138" y="18"/>
                </a:cxn>
                <a:cxn ang="0">
                  <a:pos x="138" y="18"/>
                </a:cxn>
                <a:cxn ang="0">
                  <a:pos x="171" y="41"/>
                </a:cxn>
                <a:cxn ang="0">
                  <a:pos x="199" y="63"/>
                </a:cxn>
                <a:cxn ang="0">
                  <a:pos x="204" y="77"/>
                </a:cxn>
                <a:cxn ang="0">
                  <a:pos x="210" y="86"/>
                </a:cxn>
                <a:cxn ang="0">
                  <a:pos x="210" y="99"/>
                </a:cxn>
                <a:cxn ang="0">
                  <a:pos x="204" y="109"/>
                </a:cxn>
                <a:cxn ang="0">
                  <a:pos x="204" y="109"/>
                </a:cxn>
                <a:cxn ang="0">
                  <a:pos x="193" y="118"/>
                </a:cxn>
                <a:cxn ang="0">
                  <a:pos x="182" y="122"/>
                </a:cxn>
                <a:cxn ang="0">
                  <a:pos x="149" y="127"/>
                </a:cxn>
                <a:cxn ang="0">
                  <a:pos x="110" y="122"/>
                </a:cxn>
                <a:cxn ang="0">
                  <a:pos x="72" y="109"/>
                </a:cxn>
                <a:cxn ang="0">
                  <a:pos x="72" y="109"/>
                </a:cxn>
                <a:cxn ang="0">
                  <a:pos x="33" y="90"/>
                </a:cxn>
                <a:cxn ang="0">
                  <a:pos x="11" y="63"/>
                </a:cxn>
                <a:cxn ang="0">
                  <a:pos x="5" y="50"/>
                </a:cxn>
                <a:cxn ang="0">
                  <a:pos x="0" y="41"/>
                </a:cxn>
                <a:cxn ang="0">
                  <a:pos x="0" y="27"/>
                </a:cxn>
                <a:cxn ang="0">
                  <a:pos x="5" y="18"/>
                </a:cxn>
                <a:cxn ang="0">
                  <a:pos x="5" y="18"/>
                </a:cxn>
                <a:cxn ang="0">
                  <a:pos x="16" y="9"/>
                </a:cxn>
                <a:cxn ang="0">
                  <a:pos x="28" y="4"/>
                </a:cxn>
                <a:cxn ang="0">
                  <a:pos x="55" y="0"/>
                </a:cxn>
                <a:cxn ang="0">
                  <a:pos x="94" y="4"/>
                </a:cxn>
                <a:cxn ang="0">
                  <a:pos x="138" y="18"/>
                </a:cxn>
                <a:cxn ang="0">
                  <a:pos x="138" y="18"/>
                </a:cxn>
              </a:cxnLst>
              <a:rect l="0" t="0" r="r" b="b"/>
              <a:pathLst>
                <a:path w="210" h="127">
                  <a:moveTo>
                    <a:pt x="138" y="18"/>
                  </a:moveTo>
                  <a:lnTo>
                    <a:pt x="138" y="18"/>
                  </a:lnTo>
                  <a:lnTo>
                    <a:pt x="171" y="41"/>
                  </a:lnTo>
                  <a:lnTo>
                    <a:pt x="199" y="63"/>
                  </a:lnTo>
                  <a:lnTo>
                    <a:pt x="204" y="77"/>
                  </a:lnTo>
                  <a:lnTo>
                    <a:pt x="210" y="86"/>
                  </a:lnTo>
                  <a:lnTo>
                    <a:pt x="210" y="99"/>
                  </a:lnTo>
                  <a:lnTo>
                    <a:pt x="204" y="109"/>
                  </a:lnTo>
                  <a:lnTo>
                    <a:pt x="204" y="109"/>
                  </a:lnTo>
                  <a:lnTo>
                    <a:pt x="193" y="118"/>
                  </a:lnTo>
                  <a:lnTo>
                    <a:pt x="182" y="122"/>
                  </a:lnTo>
                  <a:lnTo>
                    <a:pt x="149" y="127"/>
                  </a:lnTo>
                  <a:lnTo>
                    <a:pt x="110" y="122"/>
                  </a:lnTo>
                  <a:lnTo>
                    <a:pt x="72" y="109"/>
                  </a:lnTo>
                  <a:lnTo>
                    <a:pt x="72" y="109"/>
                  </a:lnTo>
                  <a:lnTo>
                    <a:pt x="33" y="90"/>
                  </a:lnTo>
                  <a:lnTo>
                    <a:pt x="11" y="63"/>
                  </a:lnTo>
                  <a:lnTo>
                    <a:pt x="5" y="50"/>
                  </a:lnTo>
                  <a:lnTo>
                    <a:pt x="0" y="41"/>
                  </a:lnTo>
                  <a:lnTo>
                    <a:pt x="0" y="27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16" y="9"/>
                  </a:lnTo>
                  <a:lnTo>
                    <a:pt x="28" y="4"/>
                  </a:lnTo>
                  <a:lnTo>
                    <a:pt x="55" y="0"/>
                  </a:lnTo>
                  <a:lnTo>
                    <a:pt x="94" y="4"/>
                  </a:lnTo>
                  <a:lnTo>
                    <a:pt x="138" y="18"/>
                  </a:lnTo>
                  <a:lnTo>
                    <a:pt x="138" y="18"/>
                  </a:lnTo>
                  <a:close/>
                </a:path>
              </a:pathLst>
            </a:custGeom>
            <a:solidFill>
              <a:srgbClr val="FBDB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58" name="Freeform 98"/>
            <p:cNvSpPr>
              <a:spLocks/>
            </p:cNvSpPr>
            <p:nvPr/>
          </p:nvSpPr>
          <p:spPr bwMode="auto">
            <a:xfrm>
              <a:off x="1507" y="3428"/>
              <a:ext cx="199" cy="127"/>
            </a:xfrm>
            <a:custGeom>
              <a:avLst/>
              <a:gdLst/>
              <a:ahLst/>
              <a:cxnLst>
                <a:cxn ang="0">
                  <a:pos x="133" y="18"/>
                </a:cxn>
                <a:cxn ang="0">
                  <a:pos x="133" y="18"/>
                </a:cxn>
                <a:cxn ang="0">
                  <a:pos x="166" y="41"/>
                </a:cxn>
                <a:cxn ang="0">
                  <a:pos x="188" y="63"/>
                </a:cxn>
                <a:cxn ang="0">
                  <a:pos x="199" y="86"/>
                </a:cxn>
                <a:cxn ang="0">
                  <a:pos x="199" y="99"/>
                </a:cxn>
                <a:cxn ang="0">
                  <a:pos x="194" y="109"/>
                </a:cxn>
                <a:cxn ang="0">
                  <a:pos x="194" y="109"/>
                </a:cxn>
                <a:cxn ang="0">
                  <a:pos x="188" y="113"/>
                </a:cxn>
                <a:cxn ang="0">
                  <a:pos x="172" y="122"/>
                </a:cxn>
                <a:cxn ang="0">
                  <a:pos x="144" y="127"/>
                </a:cxn>
                <a:cxn ang="0">
                  <a:pos x="105" y="122"/>
                </a:cxn>
                <a:cxn ang="0">
                  <a:pos x="67" y="109"/>
                </a:cxn>
                <a:cxn ang="0">
                  <a:pos x="67" y="109"/>
                </a:cxn>
                <a:cxn ang="0">
                  <a:pos x="34" y="86"/>
                </a:cxn>
                <a:cxn ang="0">
                  <a:pos x="11" y="63"/>
                </a:cxn>
                <a:cxn ang="0">
                  <a:pos x="0" y="41"/>
                </a:cxn>
                <a:cxn ang="0">
                  <a:pos x="0" y="32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1" y="13"/>
                </a:cxn>
                <a:cxn ang="0">
                  <a:pos x="23" y="4"/>
                </a:cxn>
                <a:cxn ang="0">
                  <a:pos x="56" y="0"/>
                </a:cxn>
                <a:cxn ang="0">
                  <a:pos x="94" y="4"/>
                </a:cxn>
                <a:cxn ang="0">
                  <a:pos x="133" y="18"/>
                </a:cxn>
                <a:cxn ang="0">
                  <a:pos x="133" y="18"/>
                </a:cxn>
              </a:cxnLst>
              <a:rect l="0" t="0" r="r" b="b"/>
              <a:pathLst>
                <a:path w="199" h="127">
                  <a:moveTo>
                    <a:pt x="133" y="18"/>
                  </a:moveTo>
                  <a:lnTo>
                    <a:pt x="133" y="18"/>
                  </a:lnTo>
                  <a:lnTo>
                    <a:pt x="166" y="41"/>
                  </a:lnTo>
                  <a:lnTo>
                    <a:pt x="188" y="63"/>
                  </a:lnTo>
                  <a:lnTo>
                    <a:pt x="199" y="86"/>
                  </a:lnTo>
                  <a:lnTo>
                    <a:pt x="199" y="99"/>
                  </a:lnTo>
                  <a:lnTo>
                    <a:pt x="194" y="109"/>
                  </a:lnTo>
                  <a:lnTo>
                    <a:pt x="194" y="109"/>
                  </a:lnTo>
                  <a:lnTo>
                    <a:pt x="188" y="113"/>
                  </a:lnTo>
                  <a:lnTo>
                    <a:pt x="172" y="122"/>
                  </a:lnTo>
                  <a:lnTo>
                    <a:pt x="144" y="127"/>
                  </a:lnTo>
                  <a:lnTo>
                    <a:pt x="105" y="122"/>
                  </a:lnTo>
                  <a:lnTo>
                    <a:pt x="67" y="109"/>
                  </a:lnTo>
                  <a:lnTo>
                    <a:pt x="67" y="109"/>
                  </a:lnTo>
                  <a:lnTo>
                    <a:pt x="34" y="86"/>
                  </a:lnTo>
                  <a:lnTo>
                    <a:pt x="11" y="63"/>
                  </a:lnTo>
                  <a:lnTo>
                    <a:pt x="0" y="41"/>
                  </a:lnTo>
                  <a:lnTo>
                    <a:pt x="0" y="32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1" y="13"/>
                  </a:lnTo>
                  <a:lnTo>
                    <a:pt x="23" y="4"/>
                  </a:lnTo>
                  <a:lnTo>
                    <a:pt x="56" y="0"/>
                  </a:lnTo>
                  <a:lnTo>
                    <a:pt x="94" y="4"/>
                  </a:lnTo>
                  <a:lnTo>
                    <a:pt x="133" y="18"/>
                  </a:lnTo>
                  <a:lnTo>
                    <a:pt x="133" y="18"/>
                  </a:lnTo>
                  <a:close/>
                </a:path>
              </a:pathLst>
            </a:custGeom>
            <a:solidFill>
              <a:srgbClr val="FBDB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59" name="Freeform 99"/>
            <p:cNvSpPr>
              <a:spLocks/>
            </p:cNvSpPr>
            <p:nvPr/>
          </p:nvSpPr>
          <p:spPr bwMode="auto">
            <a:xfrm>
              <a:off x="1513" y="3432"/>
              <a:ext cx="188" cy="118"/>
            </a:xfrm>
            <a:custGeom>
              <a:avLst/>
              <a:gdLst/>
              <a:ahLst/>
              <a:cxnLst>
                <a:cxn ang="0">
                  <a:pos x="127" y="18"/>
                </a:cxn>
                <a:cxn ang="0">
                  <a:pos x="127" y="18"/>
                </a:cxn>
                <a:cxn ang="0">
                  <a:pos x="155" y="37"/>
                </a:cxn>
                <a:cxn ang="0">
                  <a:pos x="177" y="59"/>
                </a:cxn>
                <a:cxn ang="0">
                  <a:pos x="188" y="82"/>
                </a:cxn>
                <a:cxn ang="0">
                  <a:pos x="188" y="91"/>
                </a:cxn>
                <a:cxn ang="0">
                  <a:pos x="182" y="100"/>
                </a:cxn>
                <a:cxn ang="0">
                  <a:pos x="182" y="100"/>
                </a:cxn>
                <a:cxn ang="0">
                  <a:pos x="177" y="109"/>
                </a:cxn>
                <a:cxn ang="0">
                  <a:pos x="166" y="114"/>
                </a:cxn>
                <a:cxn ang="0">
                  <a:pos x="138" y="118"/>
                </a:cxn>
                <a:cxn ang="0">
                  <a:pos x="99" y="114"/>
                </a:cxn>
                <a:cxn ang="0">
                  <a:pos x="66" y="100"/>
                </a:cxn>
                <a:cxn ang="0">
                  <a:pos x="66" y="100"/>
                </a:cxn>
                <a:cxn ang="0">
                  <a:pos x="33" y="82"/>
                </a:cxn>
                <a:cxn ang="0">
                  <a:pos x="11" y="59"/>
                </a:cxn>
                <a:cxn ang="0">
                  <a:pos x="0" y="37"/>
                </a:cxn>
                <a:cxn ang="0">
                  <a:pos x="0" y="28"/>
                </a:cxn>
                <a:cxn ang="0">
                  <a:pos x="5" y="18"/>
                </a:cxn>
                <a:cxn ang="0">
                  <a:pos x="5" y="18"/>
                </a:cxn>
                <a:cxn ang="0">
                  <a:pos x="11" y="9"/>
                </a:cxn>
                <a:cxn ang="0">
                  <a:pos x="22" y="5"/>
                </a:cxn>
                <a:cxn ang="0">
                  <a:pos x="50" y="0"/>
                </a:cxn>
                <a:cxn ang="0">
                  <a:pos x="88" y="5"/>
                </a:cxn>
                <a:cxn ang="0">
                  <a:pos x="127" y="18"/>
                </a:cxn>
                <a:cxn ang="0">
                  <a:pos x="127" y="18"/>
                </a:cxn>
              </a:cxnLst>
              <a:rect l="0" t="0" r="r" b="b"/>
              <a:pathLst>
                <a:path w="188" h="118">
                  <a:moveTo>
                    <a:pt x="127" y="18"/>
                  </a:moveTo>
                  <a:lnTo>
                    <a:pt x="127" y="18"/>
                  </a:lnTo>
                  <a:lnTo>
                    <a:pt x="155" y="37"/>
                  </a:lnTo>
                  <a:lnTo>
                    <a:pt x="177" y="59"/>
                  </a:lnTo>
                  <a:lnTo>
                    <a:pt x="188" y="82"/>
                  </a:lnTo>
                  <a:lnTo>
                    <a:pt x="188" y="91"/>
                  </a:lnTo>
                  <a:lnTo>
                    <a:pt x="182" y="100"/>
                  </a:lnTo>
                  <a:lnTo>
                    <a:pt x="182" y="100"/>
                  </a:lnTo>
                  <a:lnTo>
                    <a:pt x="177" y="109"/>
                  </a:lnTo>
                  <a:lnTo>
                    <a:pt x="166" y="114"/>
                  </a:lnTo>
                  <a:lnTo>
                    <a:pt x="138" y="118"/>
                  </a:lnTo>
                  <a:lnTo>
                    <a:pt x="99" y="114"/>
                  </a:lnTo>
                  <a:lnTo>
                    <a:pt x="66" y="100"/>
                  </a:lnTo>
                  <a:lnTo>
                    <a:pt x="66" y="100"/>
                  </a:lnTo>
                  <a:lnTo>
                    <a:pt x="33" y="82"/>
                  </a:lnTo>
                  <a:lnTo>
                    <a:pt x="11" y="59"/>
                  </a:lnTo>
                  <a:lnTo>
                    <a:pt x="0" y="37"/>
                  </a:lnTo>
                  <a:lnTo>
                    <a:pt x="0" y="28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11" y="9"/>
                  </a:lnTo>
                  <a:lnTo>
                    <a:pt x="22" y="5"/>
                  </a:lnTo>
                  <a:lnTo>
                    <a:pt x="50" y="0"/>
                  </a:lnTo>
                  <a:lnTo>
                    <a:pt x="88" y="5"/>
                  </a:lnTo>
                  <a:lnTo>
                    <a:pt x="127" y="18"/>
                  </a:lnTo>
                  <a:lnTo>
                    <a:pt x="127" y="18"/>
                  </a:lnTo>
                  <a:close/>
                </a:path>
              </a:pathLst>
            </a:custGeom>
            <a:solidFill>
              <a:srgbClr val="FAD92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60" name="Freeform 100"/>
            <p:cNvSpPr>
              <a:spLocks/>
            </p:cNvSpPr>
            <p:nvPr/>
          </p:nvSpPr>
          <p:spPr bwMode="auto">
            <a:xfrm>
              <a:off x="1518" y="3437"/>
              <a:ext cx="183" cy="113"/>
            </a:xfrm>
            <a:custGeom>
              <a:avLst/>
              <a:gdLst/>
              <a:ahLst/>
              <a:cxnLst>
                <a:cxn ang="0">
                  <a:pos x="116" y="13"/>
                </a:cxn>
                <a:cxn ang="0">
                  <a:pos x="116" y="13"/>
                </a:cxn>
                <a:cxn ang="0">
                  <a:pos x="150" y="32"/>
                </a:cxn>
                <a:cxn ang="0">
                  <a:pos x="172" y="54"/>
                </a:cxn>
                <a:cxn ang="0">
                  <a:pos x="183" y="77"/>
                </a:cxn>
                <a:cxn ang="0">
                  <a:pos x="177" y="86"/>
                </a:cxn>
                <a:cxn ang="0">
                  <a:pos x="177" y="95"/>
                </a:cxn>
                <a:cxn ang="0">
                  <a:pos x="177" y="95"/>
                </a:cxn>
                <a:cxn ang="0">
                  <a:pos x="166" y="104"/>
                </a:cxn>
                <a:cxn ang="0">
                  <a:pos x="155" y="109"/>
                </a:cxn>
                <a:cxn ang="0">
                  <a:pos x="127" y="113"/>
                </a:cxn>
                <a:cxn ang="0">
                  <a:pos x="94" y="109"/>
                </a:cxn>
                <a:cxn ang="0">
                  <a:pos x="61" y="95"/>
                </a:cxn>
                <a:cxn ang="0">
                  <a:pos x="61" y="95"/>
                </a:cxn>
                <a:cxn ang="0">
                  <a:pos x="28" y="77"/>
                </a:cxn>
                <a:cxn ang="0">
                  <a:pos x="12" y="54"/>
                </a:cxn>
                <a:cxn ang="0">
                  <a:pos x="0" y="36"/>
                </a:cxn>
                <a:cxn ang="0">
                  <a:pos x="0" y="23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12" y="9"/>
                </a:cxn>
                <a:cxn ang="0">
                  <a:pos x="23" y="4"/>
                </a:cxn>
                <a:cxn ang="0">
                  <a:pos x="50" y="0"/>
                </a:cxn>
                <a:cxn ang="0">
                  <a:pos x="83" y="4"/>
                </a:cxn>
                <a:cxn ang="0">
                  <a:pos x="116" y="13"/>
                </a:cxn>
                <a:cxn ang="0">
                  <a:pos x="116" y="13"/>
                </a:cxn>
              </a:cxnLst>
              <a:rect l="0" t="0" r="r" b="b"/>
              <a:pathLst>
                <a:path w="183" h="113">
                  <a:moveTo>
                    <a:pt x="116" y="13"/>
                  </a:moveTo>
                  <a:lnTo>
                    <a:pt x="116" y="13"/>
                  </a:lnTo>
                  <a:lnTo>
                    <a:pt x="150" y="32"/>
                  </a:lnTo>
                  <a:lnTo>
                    <a:pt x="172" y="54"/>
                  </a:lnTo>
                  <a:lnTo>
                    <a:pt x="183" y="77"/>
                  </a:lnTo>
                  <a:lnTo>
                    <a:pt x="177" y="86"/>
                  </a:lnTo>
                  <a:lnTo>
                    <a:pt x="177" y="95"/>
                  </a:lnTo>
                  <a:lnTo>
                    <a:pt x="177" y="95"/>
                  </a:lnTo>
                  <a:lnTo>
                    <a:pt x="166" y="104"/>
                  </a:lnTo>
                  <a:lnTo>
                    <a:pt x="155" y="109"/>
                  </a:lnTo>
                  <a:lnTo>
                    <a:pt x="127" y="113"/>
                  </a:lnTo>
                  <a:lnTo>
                    <a:pt x="94" y="109"/>
                  </a:lnTo>
                  <a:lnTo>
                    <a:pt x="61" y="95"/>
                  </a:lnTo>
                  <a:lnTo>
                    <a:pt x="61" y="95"/>
                  </a:lnTo>
                  <a:lnTo>
                    <a:pt x="28" y="77"/>
                  </a:lnTo>
                  <a:lnTo>
                    <a:pt x="12" y="54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12" y="9"/>
                  </a:lnTo>
                  <a:lnTo>
                    <a:pt x="23" y="4"/>
                  </a:lnTo>
                  <a:lnTo>
                    <a:pt x="50" y="0"/>
                  </a:lnTo>
                  <a:lnTo>
                    <a:pt x="83" y="4"/>
                  </a:lnTo>
                  <a:lnTo>
                    <a:pt x="116" y="13"/>
                  </a:lnTo>
                  <a:lnTo>
                    <a:pt x="116" y="13"/>
                  </a:lnTo>
                  <a:close/>
                </a:path>
              </a:pathLst>
            </a:custGeom>
            <a:solidFill>
              <a:srgbClr val="FAD72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61" name="Freeform 101"/>
            <p:cNvSpPr>
              <a:spLocks/>
            </p:cNvSpPr>
            <p:nvPr/>
          </p:nvSpPr>
          <p:spPr bwMode="auto">
            <a:xfrm>
              <a:off x="1524" y="3437"/>
              <a:ext cx="171" cy="109"/>
            </a:xfrm>
            <a:custGeom>
              <a:avLst/>
              <a:gdLst/>
              <a:ahLst/>
              <a:cxnLst>
                <a:cxn ang="0">
                  <a:pos x="110" y="18"/>
                </a:cxn>
                <a:cxn ang="0">
                  <a:pos x="110" y="18"/>
                </a:cxn>
                <a:cxn ang="0">
                  <a:pos x="144" y="36"/>
                </a:cxn>
                <a:cxn ang="0">
                  <a:pos x="160" y="54"/>
                </a:cxn>
                <a:cxn ang="0">
                  <a:pos x="171" y="77"/>
                </a:cxn>
                <a:cxn ang="0">
                  <a:pos x="171" y="86"/>
                </a:cxn>
                <a:cxn ang="0">
                  <a:pos x="166" y="95"/>
                </a:cxn>
                <a:cxn ang="0">
                  <a:pos x="166" y="95"/>
                </a:cxn>
                <a:cxn ang="0">
                  <a:pos x="160" y="100"/>
                </a:cxn>
                <a:cxn ang="0">
                  <a:pos x="149" y="104"/>
                </a:cxn>
                <a:cxn ang="0">
                  <a:pos x="121" y="109"/>
                </a:cxn>
                <a:cxn ang="0">
                  <a:pos x="88" y="104"/>
                </a:cxn>
                <a:cxn ang="0">
                  <a:pos x="55" y="95"/>
                </a:cxn>
                <a:cxn ang="0">
                  <a:pos x="55" y="95"/>
                </a:cxn>
                <a:cxn ang="0">
                  <a:pos x="28" y="77"/>
                </a:cxn>
                <a:cxn ang="0">
                  <a:pos x="6" y="54"/>
                </a:cxn>
                <a:cxn ang="0">
                  <a:pos x="0" y="36"/>
                </a:cxn>
                <a:cxn ang="0">
                  <a:pos x="0" y="27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1" y="9"/>
                </a:cxn>
                <a:cxn ang="0">
                  <a:pos x="22" y="4"/>
                </a:cxn>
                <a:cxn ang="0">
                  <a:pos x="44" y="0"/>
                </a:cxn>
                <a:cxn ang="0">
                  <a:pos x="77" y="4"/>
                </a:cxn>
                <a:cxn ang="0">
                  <a:pos x="110" y="18"/>
                </a:cxn>
                <a:cxn ang="0">
                  <a:pos x="110" y="18"/>
                </a:cxn>
              </a:cxnLst>
              <a:rect l="0" t="0" r="r" b="b"/>
              <a:pathLst>
                <a:path w="171" h="109">
                  <a:moveTo>
                    <a:pt x="110" y="18"/>
                  </a:moveTo>
                  <a:lnTo>
                    <a:pt x="110" y="18"/>
                  </a:lnTo>
                  <a:lnTo>
                    <a:pt x="144" y="36"/>
                  </a:lnTo>
                  <a:lnTo>
                    <a:pt x="160" y="54"/>
                  </a:lnTo>
                  <a:lnTo>
                    <a:pt x="171" y="77"/>
                  </a:lnTo>
                  <a:lnTo>
                    <a:pt x="171" y="86"/>
                  </a:lnTo>
                  <a:lnTo>
                    <a:pt x="166" y="95"/>
                  </a:lnTo>
                  <a:lnTo>
                    <a:pt x="166" y="95"/>
                  </a:lnTo>
                  <a:lnTo>
                    <a:pt x="160" y="100"/>
                  </a:lnTo>
                  <a:lnTo>
                    <a:pt x="149" y="104"/>
                  </a:lnTo>
                  <a:lnTo>
                    <a:pt x="121" y="109"/>
                  </a:lnTo>
                  <a:lnTo>
                    <a:pt x="88" y="104"/>
                  </a:lnTo>
                  <a:lnTo>
                    <a:pt x="55" y="95"/>
                  </a:lnTo>
                  <a:lnTo>
                    <a:pt x="55" y="95"/>
                  </a:lnTo>
                  <a:lnTo>
                    <a:pt x="28" y="77"/>
                  </a:lnTo>
                  <a:lnTo>
                    <a:pt x="6" y="54"/>
                  </a:lnTo>
                  <a:lnTo>
                    <a:pt x="0" y="36"/>
                  </a:lnTo>
                  <a:lnTo>
                    <a:pt x="0" y="27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1" y="9"/>
                  </a:lnTo>
                  <a:lnTo>
                    <a:pt x="22" y="4"/>
                  </a:lnTo>
                  <a:lnTo>
                    <a:pt x="44" y="0"/>
                  </a:lnTo>
                  <a:lnTo>
                    <a:pt x="77" y="4"/>
                  </a:lnTo>
                  <a:lnTo>
                    <a:pt x="110" y="18"/>
                  </a:lnTo>
                  <a:lnTo>
                    <a:pt x="110" y="18"/>
                  </a:lnTo>
                  <a:close/>
                </a:path>
              </a:pathLst>
            </a:custGeom>
            <a:solidFill>
              <a:srgbClr val="FAD72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62" name="Freeform 102"/>
            <p:cNvSpPr>
              <a:spLocks/>
            </p:cNvSpPr>
            <p:nvPr/>
          </p:nvSpPr>
          <p:spPr bwMode="auto">
            <a:xfrm>
              <a:off x="1530" y="3441"/>
              <a:ext cx="160" cy="100"/>
            </a:xfrm>
            <a:custGeom>
              <a:avLst/>
              <a:gdLst/>
              <a:ahLst/>
              <a:cxnLst>
                <a:cxn ang="0">
                  <a:pos x="104" y="14"/>
                </a:cxn>
                <a:cxn ang="0">
                  <a:pos x="104" y="14"/>
                </a:cxn>
                <a:cxn ang="0">
                  <a:pos x="132" y="32"/>
                </a:cxn>
                <a:cxn ang="0">
                  <a:pos x="154" y="50"/>
                </a:cxn>
                <a:cxn ang="0">
                  <a:pos x="160" y="68"/>
                </a:cxn>
                <a:cxn ang="0">
                  <a:pos x="160" y="77"/>
                </a:cxn>
                <a:cxn ang="0">
                  <a:pos x="154" y="86"/>
                </a:cxn>
                <a:cxn ang="0">
                  <a:pos x="154" y="86"/>
                </a:cxn>
                <a:cxn ang="0">
                  <a:pos x="149" y="96"/>
                </a:cxn>
                <a:cxn ang="0">
                  <a:pos x="138" y="100"/>
                </a:cxn>
                <a:cxn ang="0">
                  <a:pos x="115" y="100"/>
                </a:cxn>
                <a:cxn ang="0">
                  <a:pos x="88" y="100"/>
                </a:cxn>
                <a:cxn ang="0">
                  <a:pos x="55" y="86"/>
                </a:cxn>
                <a:cxn ang="0">
                  <a:pos x="55" y="86"/>
                </a:cxn>
                <a:cxn ang="0">
                  <a:pos x="27" y="73"/>
                </a:cxn>
                <a:cxn ang="0">
                  <a:pos x="5" y="50"/>
                </a:cxn>
                <a:cxn ang="0">
                  <a:pos x="0" y="32"/>
                </a:cxn>
                <a:cxn ang="0">
                  <a:pos x="0" y="23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1" y="9"/>
                </a:cxn>
                <a:cxn ang="0">
                  <a:pos x="16" y="5"/>
                </a:cxn>
                <a:cxn ang="0">
                  <a:pos x="44" y="0"/>
                </a:cxn>
                <a:cxn ang="0">
                  <a:pos x="71" y="5"/>
                </a:cxn>
                <a:cxn ang="0">
                  <a:pos x="104" y="14"/>
                </a:cxn>
                <a:cxn ang="0">
                  <a:pos x="104" y="14"/>
                </a:cxn>
              </a:cxnLst>
              <a:rect l="0" t="0" r="r" b="b"/>
              <a:pathLst>
                <a:path w="160" h="100">
                  <a:moveTo>
                    <a:pt x="104" y="14"/>
                  </a:moveTo>
                  <a:lnTo>
                    <a:pt x="104" y="14"/>
                  </a:lnTo>
                  <a:lnTo>
                    <a:pt x="132" y="32"/>
                  </a:lnTo>
                  <a:lnTo>
                    <a:pt x="154" y="50"/>
                  </a:lnTo>
                  <a:lnTo>
                    <a:pt x="160" y="68"/>
                  </a:lnTo>
                  <a:lnTo>
                    <a:pt x="160" y="77"/>
                  </a:lnTo>
                  <a:lnTo>
                    <a:pt x="154" y="86"/>
                  </a:lnTo>
                  <a:lnTo>
                    <a:pt x="154" y="86"/>
                  </a:lnTo>
                  <a:lnTo>
                    <a:pt x="149" y="96"/>
                  </a:lnTo>
                  <a:lnTo>
                    <a:pt x="138" y="100"/>
                  </a:lnTo>
                  <a:lnTo>
                    <a:pt x="115" y="100"/>
                  </a:lnTo>
                  <a:lnTo>
                    <a:pt x="88" y="100"/>
                  </a:lnTo>
                  <a:lnTo>
                    <a:pt x="55" y="86"/>
                  </a:lnTo>
                  <a:lnTo>
                    <a:pt x="55" y="86"/>
                  </a:lnTo>
                  <a:lnTo>
                    <a:pt x="27" y="73"/>
                  </a:lnTo>
                  <a:lnTo>
                    <a:pt x="5" y="50"/>
                  </a:lnTo>
                  <a:lnTo>
                    <a:pt x="0" y="32"/>
                  </a:lnTo>
                  <a:lnTo>
                    <a:pt x="0" y="2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1" y="9"/>
                  </a:lnTo>
                  <a:lnTo>
                    <a:pt x="16" y="5"/>
                  </a:lnTo>
                  <a:lnTo>
                    <a:pt x="44" y="0"/>
                  </a:lnTo>
                  <a:lnTo>
                    <a:pt x="71" y="5"/>
                  </a:lnTo>
                  <a:lnTo>
                    <a:pt x="104" y="14"/>
                  </a:lnTo>
                  <a:lnTo>
                    <a:pt x="104" y="14"/>
                  </a:lnTo>
                  <a:close/>
                </a:path>
              </a:pathLst>
            </a:custGeom>
            <a:solidFill>
              <a:srgbClr val="FAD62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63" name="Freeform 103"/>
            <p:cNvSpPr>
              <a:spLocks/>
            </p:cNvSpPr>
            <p:nvPr/>
          </p:nvSpPr>
          <p:spPr bwMode="auto">
            <a:xfrm>
              <a:off x="1535" y="3446"/>
              <a:ext cx="149" cy="95"/>
            </a:xfrm>
            <a:custGeom>
              <a:avLst/>
              <a:gdLst/>
              <a:ahLst/>
              <a:cxnLst>
                <a:cxn ang="0">
                  <a:pos x="99" y="14"/>
                </a:cxn>
                <a:cxn ang="0">
                  <a:pos x="99" y="14"/>
                </a:cxn>
                <a:cxn ang="0">
                  <a:pos x="127" y="27"/>
                </a:cxn>
                <a:cxn ang="0">
                  <a:pos x="144" y="45"/>
                </a:cxn>
                <a:cxn ang="0">
                  <a:pos x="149" y="63"/>
                </a:cxn>
                <a:cxn ang="0">
                  <a:pos x="149" y="72"/>
                </a:cxn>
                <a:cxn ang="0">
                  <a:pos x="149" y="81"/>
                </a:cxn>
                <a:cxn ang="0">
                  <a:pos x="149" y="81"/>
                </a:cxn>
                <a:cxn ang="0">
                  <a:pos x="133" y="91"/>
                </a:cxn>
                <a:cxn ang="0">
                  <a:pos x="110" y="95"/>
                </a:cxn>
                <a:cxn ang="0">
                  <a:pos x="83" y="91"/>
                </a:cxn>
                <a:cxn ang="0">
                  <a:pos x="50" y="81"/>
                </a:cxn>
                <a:cxn ang="0">
                  <a:pos x="50" y="81"/>
                </a:cxn>
                <a:cxn ang="0">
                  <a:pos x="22" y="63"/>
                </a:cxn>
                <a:cxn ang="0">
                  <a:pos x="6" y="45"/>
                </a:cxn>
                <a:cxn ang="0">
                  <a:pos x="0" y="27"/>
                </a:cxn>
                <a:cxn ang="0">
                  <a:pos x="0" y="23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7" y="4"/>
                </a:cxn>
                <a:cxn ang="0">
                  <a:pos x="39" y="0"/>
                </a:cxn>
                <a:cxn ang="0">
                  <a:pos x="66" y="0"/>
                </a:cxn>
                <a:cxn ang="0">
                  <a:pos x="99" y="14"/>
                </a:cxn>
                <a:cxn ang="0">
                  <a:pos x="99" y="14"/>
                </a:cxn>
              </a:cxnLst>
              <a:rect l="0" t="0" r="r" b="b"/>
              <a:pathLst>
                <a:path w="149" h="95">
                  <a:moveTo>
                    <a:pt x="99" y="14"/>
                  </a:moveTo>
                  <a:lnTo>
                    <a:pt x="99" y="14"/>
                  </a:lnTo>
                  <a:lnTo>
                    <a:pt x="127" y="27"/>
                  </a:lnTo>
                  <a:lnTo>
                    <a:pt x="144" y="45"/>
                  </a:lnTo>
                  <a:lnTo>
                    <a:pt x="149" y="63"/>
                  </a:lnTo>
                  <a:lnTo>
                    <a:pt x="149" y="72"/>
                  </a:lnTo>
                  <a:lnTo>
                    <a:pt x="149" y="81"/>
                  </a:lnTo>
                  <a:lnTo>
                    <a:pt x="149" y="81"/>
                  </a:lnTo>
                  <a:lnTo>
                    <a:pt x="133" y="91"/>
                  </a:lnTo>
                  <a:lnTo>
                    <a:pt x="110" y="95"/>
                  </a:lnTo>
                  <a:lnTo>
                    <a:pt x="83" y="91"/>
                  </a:lnTo>
                  <a:lnTo>
                    <a:pt x="50" y="81"/>
                  </a:lnTo>
                  <a:lnTo>
                    <a:pt x="50" y="81"/>
                  </a:lnTo>
                  <a:lnTo>
                    <a:pt x="22" y="63"/>
                  </a:lnTo>
                  <a:lnTo>
                    <a:pt x="6" y="45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7" y="4"/>
                  </a:lnTo>
                  <a:lnTo>
                    <a:pt x="39" y="0"/>
                  </a:lnTo>
                  <a:lnTo>
                    <a:pt x="66" y="0"/>
                  </a:lnTo>
                  <a:lnTo>
                    <a:pt x="99" y="14"/>
                  </a:lnTo>
                  <a:lnTo>
                    <a:pt x="99" y="14"/>
                  </a:lnTo>
                  <a:close/>
                </a:path>
              </a:pathLst>
            </a:custGeom>
            <a:solidFill>
              <a:srgbClr val="FAD62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64" name="Freeform 104"/>
            <p:cNvSpPr>
              <a:spLocks/>
            </p:cNvSpPr>
            <p:nvPr/>
          </p:nvSpPr>
          <p:spPr bwMode="auto">
            <a:xfrm>
              <a:off x="1541" y="3446"/>
              <a:ext cx="143" cy="91"/>
            </a:xfrm>
            <a:custGeom>
              <a:avLst/>
              <a:gdLst/>
              <a:ahLst/>
              <a:cxnLst>
                <a:cxn ang="0">
                  <a:pos x="93" y="14"/>
                </a:cxn>
                <a:cxn ang="0">
                  <a:pos x="93" y="14"/>
                </a:cxn>
                <a:cxn ang="0">
                  <a:pos x="116" y="27"/>
                </a:cxn>
                <a:cxn ang="0">
                  <a:pos x="132" y="45"/>
                </a:cxn>
                <a:cxn ang="0">
                  <a:pos x="143" y="63"/>
                </a:cxn>
                <a:cxn ang="0">
                  <a:pos x="138" y="77"/>
                </a:cxn>
                <a:cxn ang="0">
                  <a:pos x="138" y="77"/>
                </a:cxn>
                <a:cxn ang="0">
                  <a:pos x="121" y="91"/>
                </a:cxn>
                <a:cxn ang="0">
                  <a:pos x="99" y="91"/>
                </a:cxn>
                <a:cxn ang="0">
                  <a:pos x="77" y="91"/>
                </a:cxn>
                <a:cxn ang="0">
                  <a:pos x="44" y="77"/>
                </a:cxn>
                <a:cxn ang="0">
                  <a:pos x="44" y="77"/>
                </a:cxn>
                <a:cxn ang="0">
                  <a:pos x="22" y="63"/>
                </a:cxn>
                <a:cxn ang="0">
                  <a:pos x="5" y="45"/>
                </a:cxn>
                <a:cxn ang="0">
                  <a:pos x="0" y="32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6" y="4"/>
                </a:cxn>
                <a:cxn ang="0">
                  <a:pos x="38" y="0"/>
                </a:cxn>
                <a:cxn ang="0">
                  <a:pos x="66" y="4"/>
                </a:cxn>
                <a:cxn ang="0">
                  <a:pos x="93" y="14"/>
                </a:cxn>
                <a:cxn ang="0">
                  <a:pos x="93" y="14"/>
                </a:cxn>
              </a:cxnLst>
              <a:rect l="0" t="0" r="r" b="b"/>
              <a:pathLst>
                <a:path w="143" h="91">
                  <a:moveTo>
                    <a:pt x="93" y="14"/>
                  </a:moveTo>
                  <a:lnTo>
                    <a:pt x="93" y="14"/>
                  </a:lnTo>
                  <a:lnTo>
                    <a:pt x="116" y="27"/>
                  </a:lnTo>
                  <a:lnTo>
                    <a:pt x="132" y="45"/>
                  </a:lnTo>
                  <a:lnTo>
                    <a:pt x="143" y="63"/>
                  </a:lnTo>
                  <a:lnTo>
                    <a:pt x="138" y="77"/>
                  </a:lnTo>
                  <a:lnTo>
                    <a:pt x="138" y="77"/>
                  </a:lnTo>
                  <a:lnTo>
                    <a:pt x="121" y="91"/>
                  </a:lnTo>
                  <a:lnTo>
                    <a:pt x="99" y="91"/>
                  </a:lnTo>
                  <a:lnTo>
                    <a:pt x="77" y="91"/>
                  </a:lnTo>
                  <a:lnTo>
                    <a:pt x="44" y="77"/>
                  </a:lnTo>
                  <a:lnTo>
                    <a:pt x="44" y="77"/>
                  </a:lnTo>
                  <a:lnTo>
                    <a:pt x="22" y="63"/>
                  </a:lnTo>
                  <a:lnTo>
                    <a:pt x="5" y="45"/>
                  </a:lnTo>
                  <a:lnTo>
                    <a:pt x="0" y="32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6" y="4"/>
                  </a:lnTo>
                  <a:lnTo>
                    <a:pt x="38" y="0"/>
                  </a:lnTo>
                  <a:lnTo>
                    <a:pt x="66" y="4"/>
                  </a:lnTo>
                  <a:lnTo>
                    <a:pt x="93" y="14"/>
                  </a:lnTo>
                  <a:lnTo>
                    <a:pt x="93" y="14"/>
                  </a:lnTo>
                  <a:close/>
                </a:path>
              </a:pathLst>
            </a:custGeom>
            <a:solidFill>
              <a:srgbClr val="F9D4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65" name="Freeform 105"/>
            <p:cNvSpPr>
              <a:spLocks/>
            </p:cNvSpPr>
            <p:nvPr/>
          </p:nvSpPr>
          <p:spPr bwMode="auto">
            <a:xfrm>
              <a:off x="1541" y="3450"/>
              <a:ext cx="138" cy="87"/>
            </a:xfrm>
            <a:custGeom>
              <a:avLst/>
              <a:gdLst/>
              <a:ahLst/>
              <a:cxnLst>
                <a:cxn ang="0">
                  <a:pos x="93" y="14"/>
                </a:cxn>
                <a:cxn ang="0">
                  <a:pos x="93" y="14"/>
                </a:cxn>
                <a:cxn ang="0">
                  <a:pos x="116" y="28"/>
                </a:cxn>
                <a:cxn ang="0">
                  <a:pos x="132" y="41"/>
                </a:cxn>
                <a:cxn ang="0">
                  <a:pos x="138" y="59"/>
                </a:cxn>
                <a:cxn ang="0">
                  <a:pos x="132" y="73"/>
                </a:cxn>
                <a:cxn ang="0">
                  <a:pos x="132" y="73"/>
                </a:cxn>
                <a:cxn ang="0">
                  <a:pos x="121" y="82"/>
                </a:cxn>
                <a:cxn ang="0">
                  <a:pos x="99" y="87"/>
                </a:cxn>
                <a:cxn ang="0">
                  <a:pos x="77" y="82"/>
                </a:cxn>
                <a:cxn ang="0">
                  <a:pos x="49" y="73"/>
                </a:cxn>
                <a:cxn ang="0">
                  <a:pos x="49" y="73"/>
                </a:cxn>
                <a:cxn ang="0">
                  <a:pos x="27" y="59"/>
                </a:cxn>
                <a:cxn ang="0">
                  <a:pos x="11" y="41"/>
                </a:cxn>
                <a:cxn ang="0">
                  <a:pos x="0" y="28"/>
                </a:cxn>
                <a:cxn ang="0">
                  <a:pos x="5" y="14"/>
                </a:cxn>
                <a:cxn ang="0">
                  <a:pos x="5" y="14"/>
                </a:cxn>
                <a:cxn ang="0">
                  <a:pos x="22" y="5"/>
                </a:cxn>
                <a:cxn ang="0">
                  <a:pos x="38" y="0"/>
                </a:cxn>
                <a:cxn ang="0">
                  <a:pos x="66" y="5"/>
                </a:cxn>
                <a:cxn ang="0">
                  <a:pos x="93" y="14"/>
                </a:cxn>
                <a:cxn ang="0">
                  <a:pos x="93" y="14"/>
                </a:cxn>
              </a:cxnLst>
              <a:rect l="0" t="0" r="r" b="b"/>
              <a:pathLst>
                <a:path w="138" h="87">
                  <a:moveTo>
                    <a:pt x="93" y="14"/>
                  </a:moveTo>
                  <a:lnTo>
                    <a:pt x="93" y="14"/>
                  </a:lnTo>
                  <a:lnTo>
                    <a:pt x="116" y="28"/>
                  </a:lnTo>
                  <a:lnTo>
                    <a:pt x="132" y="41"/>
                  </a:lnTo>
                  <a:lnTo>
                    <a:pt x="138" y="59"/>
                  </a:lnTo>
                  <a:lnTo>
                    <a:pt x="132" y="73"/>
                  </a:lnTo>
                  <a:lnTo>
                    <a:pt x="132" y="73"/>
                  </a:lnTo>
                  <a:lnTo>
                    <a:pt x="121" y="82"/>
                  </a:lnTo>
                  <a:lnTo>
                    <a:pt x="99" y="87"/>
                  </a:lnTo>
                  <a:lnTo>
                    <a:pt x="77" y="82"/>
                  </a:lnTo>
                  <a:lnTo>
                    <a:pt x="49" y="73"/>
                  </a:lnTo>
                  <a:lnTo>
                    <a:pt x="49" y="73"/>
                  </a:lnTo>
                  <a:lnTo>
                    <a:pt x="27" y="59"/>
                  </a:lnTo>
                  <a:lnTo>
                    <a:pt x="11" y="41"/>
                  </a:lnTo>
                  <a:lnTo>
                    <a:pt x="0" y="28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22" y="5"/>
                  </a:lnTo>
                  <a:lnTo>
                    <a:pt x="38" y="0"/>
                  </a:lnTo>
                  <a:lnTo>
                    <a:pt x="66" y="5"/>
                  </a:lnTo>
                  <a:lnTo>
                    <a:pt x="93" y="14"/>
                  </a:lnTo>
                  <a:lnTo>
                    <a:pt x="93" y="14"/>
                  </a:lnTo>
                  <a:close/>
                </a:path>
              </a:pathLst>
            </a:custGeom>
            <a:solidFill>
              <a:srgbClr val="F9D4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66" name="Freeform 106"/>
            <p:cNvSpPr>
              <a:spLocks/>
            </p:cNvSpPr>
            <p:nvPr/>
          </p:nvSpPr>
          <p:spPr bwMode="auto">
            <a:xfrm>
              <a:off x="1546" y="3455"/>
              <a:ext cx="127" cy="77"/>
            </a:xfrm>
            <a:custGeom>
              <a:avLst/>
              <a:gdLst/>
              <a:ahLst/>
              <a:cxnLst>
                <a:cxn ang="0">
                  <a:pos x="83" y="9"/>
                </a:cxn>
                <a:cxn ang="0">
                  <a:pos x="83" y="9"/>
                </a:cxn>
                <a:cxn ang="0">
                  <a:pos x="105" y="23"/>
                </a:cxn>
                <a:cxn ang="0">
                  <a:pos x="122" y="36"/>
                </a:cxn>
                <a:cxn ang="0">
                  <a:pos x="127" y="54"/>
                </a:cxn>
                <a:cxn ang="0">
                  <a:pos x="127" y="68"/>
                </a:cxn>
                <a:cxn ang="0">
                  <a:pos x="127" y="68"/>
                </a:cxn>
                <a:cxn ang="0">
                  <a:pos x="111" y="72"/>
                </a:cxn>
                <a:cxn ang="0">
                  <a:pos x="94" y="77"/>
                </a:cxn>
                <a:cxn ang="0">
                  <a:pos x="72" y="77"/>
                </a:cxn>
                <a:cxn ang="0">
                  <a:pos x="44" y="68"/>
                </a:cxn>
                <a:cxn ang="0">
                  <a:pos x="44" y="68"/>
                </a:cxn>
                <a:cxn ang="0">
                  <a:pos x="22" y="54"/>
                </a:cxn>
                <a:cxn ang="0">
                  <a:pos x="11" y="36"/>
                </a:cxn>
                <a:cxn ang="0">
                  <a:pos x="0" y="23"/>
                </a:cxn>
                <a:cxn ang="0">
                  <a:pos x="6" y="9"/>
                </a:cxn>
                <a:cxn ang="0">
                  <a:pos x="6" y="9"/>
                </a:cxn>
                <a:cxn ang="0">
                  <a:pos x="17" y="0"/>
                </a:cxn>
                <a:cxn ang="0">
                  <a:pos x="39" y="0"/>
                </a:cxn>
                <a:cxn ang="0">
                  <a:pos x="61" y="0"/>
                </a:cxn>
                <a:cxn ang="0">
                  <a:pos x="83" y="9"/>
                </a:cxn>
                <a:cxn ang="0">
                  <a:pos x="83" y="9"/>
                </a:cxn>
              </a:cxnLst>
              <a:rect l="0" t="0" r="r" b="b"/>
              <a:pathLst>
                <a:path w="127" h="77">
                  <a:moveTo>
                    <a:pt x="83" y="9"/>
                  </a:moveTo>
                  <a:lnTo>
                    <a:pt x="83" y="9"/>
                  </a:lnTo>
                  <a:lnTo>
                    <a:pt x="105" y="23"/>
                  </a:lnTo>
                  <a:lnTo>
                    <a:pt x="122" y="36"/>
                  </a:lnTo>
                  <a:lnTo>
                    <a:pt x="127" y="54"/>
                  </a:lnTo>
                  <a:lnTo>
                    <a:pt x="127" y="68"/>
                  </a:lnTo>
                  <a:lnTo>
                    <a:pt x="127" y="68"/>
                  </a:lnTo>
                  <a:lnTo>
                    <a:pt x="111" y="72"/>
                  </a:lnTo>
                  <a:lnTo>
                    <a:pt x="94" y="77"/>
                  </a:lnTo>
                  <a:lnTo>
                    <a:pt x="72" y="77"/>
                  </a:lnTo>
                  <a:lnTo>
                    <a:pt x="44" y="68"/>
                  </a:lnTo>
                  <a:lnTo>
                    <a:pt x="44" y="68"/>
                  </a:lnTo>
                  <a:lnTo>
                    <a:pt x="22" y="54"/>
                  </a:lnTo>
                  <a:lnTo>
                    <a:pt x="11" y="36"/>
                  </a:lnTo>
                  <a:lnTo>
                    <a:pt x="0" y="23"/>
                  </a:lnTo>
                  <a:lnTo>
                    <a:pt x="6" y="9"/>
                  </a:lnTo>
                  <a:lnTo>
                    <a:pt x="6" y="9"/>
                  </a:lnTo>
                  <a:lnTo>
                    <a:pt x="17" y="0"/>
                  </a:lnTo>
                  <a:lnTo>
                    <a:pt x="39" y="0"/>
                  </a:lnTo>
                  <a:lnTo>
                    <a:pt x="61" y="0"/>
                  </a:lnTo>
                  <a:lnTo>
                    <a:pt x="83" y="9"/>
                  </a:lnTo>
                  <a:lnTo>
                    <a:pt x="83" y="9"/>
                  </a:lnTo>
                  <a:close/>
                </a:path>
              </a:pathLst>
            </a:custGeom>
            <a:solidFill>
              <a:srgbClr val="F9D2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67" name="Freeform 107"/>
            <p:cNvSpPr>
              <a:spLocks/>
            </p:cNvSpPr>
            <p:nvPr/>
          </p:nvSpPr>
          <p:spPr bwMode="auto">
            <a:xfrm>
              <a:off x="1574" y="3496"/>
              <a:ext cx="154" cy="140"/>
            </a:xfrm>
            <a:custGeom>
              <a:avLst/>
              <a:gdLst/>
              <a:ahLst/>
              <a:cxnLst>
                <a:cxn ang="0">
                  <a:pos x="154" y="131"/>
                </a:cxn>
                <a:cxn ang="0">
                  <a:pos x="154" y="131"/>
                </a:cxn>
                <a:cxn ang="0">
                  <a:pos x="132" y="136"/>
                </a:cxn>
                <a:cxn ang="0">
                  <a:pos x="110" y="140"/>
                </a:cxn>
                <a:cxn ang="0">
                  <a:pos x="83" y="136"/>
                </a:cxn>
                <a:cxn ang="0">
                  <a:pos x="55" y="122"/>
                </a:cxn>
                <a:cxn ang="0">
                  <a:pos x="44" y="113"/>
                </a:cxn>
                <a:cxn ang="0">
                  <a:pos x="27" y="99"/>
                </a:cxn>
                <a:cxn ang="0">
                  <a:pos x="16" y="81"/>
                </a:cxn>
                <a:cxn ang="0">
                  <a:pos x="11" y="59"/>
                </a:cxn>
                <a:cxn ang="0">
                  <a:pos x="5" y="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8"/>
                </a:cxn>
                <a:cxn ang="0">
                  <a:pos x="38" y="63"/>
                </a:cxn>
                <a:cxn ang="0">
                  <a:pos x="60" y="86"/>
                </a:cxn>
                <a:cxn ang="0">
                  <a:pos x="88" y="104"/>
                </a:cxn>
                <a:cxn ang="0">
                  <a:pos x="121" y="122"/>
                </a:cxn>
                <a:cxn ang="0">
                  <a:pos x="154" y="131"/>
                </a:cxn>
                <a:cxn ang="0">
                  <a:pos x="154" y="131"/>
                </a:cxn>
              </a:cxnLst>
              <a:rect l="0" t="0" r="r" b="b"/>
              <a:pathLst>
                <a:path w="154" h="140">
                  <a:moveTo>
                    <a:pt x="154" y="131"/>
                  </a:moveTo>
                  <a:lnTo>
                    <a:pt x="154" y="131"/>
                  </a:lnTo>
                  <a:lnTo>
                    <a:pt x="132" y="136"/>
                  </a:lnTo>
                  <a:lnTo>
                    <a:pt x="110" y="140"/>
                  </a:lnTo>
                  <a:lnTo>
                    <a:pt x="83" y="136"/>
                  </a:lnTo>
                  <a:lnTo>
                    <a:pt x="55" y="122"/>
                  </a:lnTo>
                  <a:lnTo>
                    <a:pt x="44" y="113"/>
                  </a:lnTo>
                  <a:lnTo>
                    <a:pt x="27" y="99"/>
                  </a:lnTo>
                  <a:lnTo>
                    <a:pt x="16" y="81"/>
                  </a:lnTo>
                  <a:lnTo>
                    <a:pt x="11" y="59"/>
                  </a:lnTo>
                  <a:lnTo>
                    <a:pt x="5" y="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" y="18"/>
                  </a:lnTo>
                  <a:lnTo>
                    <a:pt x="38" y="63"/>
                  </a:lnTo>
                  <a:lnTo>
                    <a:pt x="60" y="86"/>
                  </a:lnTo>
                  <a:lnTo>
                    <a:pt x="88" y="104"/>
                  </a:lnTo>
                  <a:lnTo>
                    <a:pt x="121" y="122"/>
                  </a:lnTo>
                  <a:lnTo>
                    <a:pt x="154" y="131"/>
                  </a:lnTo>
                  <a:lnTo>
                    <a:pt x="154" y="131"/>
                  </a:lnTo>
                  <a:close/>
                </a:path>
              </a:pathLst>
            </a:custGeom>
            <a:solidFill>
              <a:srgbClr val="EE7D2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68" name="Freeform 108"/>
            <p:cNvSpPr>
              <a:spLocks/>
            </p:cNvSpPr>
            <p:nvPr/>
          </p:nvSpPr>
          <p:spPr bwMode="auto">
            <a:xfrm>
              <a:off x="602" y="3333"/>
              <a:ext cx="199" cy="90"/>
            </a:xfrm>
            <a:custGeom>
              <a:avLst/>
              <a:gdLst/>
              <a:ahLst/>
              <a:cxnLst>
                <a:cxn ang="0">
                  <a:pos x="199" y="0"/>
                </a:cxn>
                <a:cxn ang="0">
                  <a:pos x="199" y="0"/>
                </a:cxn>
                <a:cxn ang="0">
                  <a:pos x="199" y="18"/>
                </a:cxn>
                <a:cxn ang="0">
                  <a:pos x="193" y="36"/>
                </a:cxn>
                <a:cxn ang="0">
                  <a:pos x="182" y="54"/>
                </a:cxn>
                <a:cxn ang="0">
                  <a:pos x="160" y="72"/>
                </a:cxn>
                <a:cxn ang="0">
                  <a:pos x="143" y="81"/>
                </a:cxn>
                <a:cxn ang="0">
                  <a:pos x="121" y="86"/>
                </a:cxn>
                <a:cxn ang="0">
                  <a:pos x="99" y="90"/>
                </a:cxn>
                <a:cxn ang="0">
                  <a:pos x="72" y="90"/>
                </a:cxn>
                <a:cxn ang="0">
                  <a:pos x="39" y="90"/>
                </a:cxn>
                <a:cxn ang="0">
                  <a:pos x="0" y="81"/>
                </a:cxn>
                <a:cxn ang="0">
                  <a:pos x="0" y="81"/>
                </a:cxn>
                <a:cxn ang="0">
                  <a:pos x="22" y="81"/>
                </a:cxn>
                <a:cxn ang="0">
                  <a:pos x="83" y="68"/>
                </a:cxn>
                <a:cxn ang="0">
                  <a:pos x="116" y="54"/>
                </a:cxn>
                <a:cxn ang="0">
                  <a:pos x="149" y="40"/>
                </a:cxn>
                <a:cxn ang="0">
                  <a:pos x="177" y="22"/>
                </a:cxn>
                <a:cxn ang="0">
                  <a:pos x="199" y="0"/>
                </a:cxn>
                <a:cxn ang="0">
                  <a:pos x="199" y="0"/>
                </a:cxn>
              </a:cxnLst>
              <a:rect l="0" t="0" r="r" b="b"/>
              <a:pathLst>
                <a:path w="199" h="90">
                  <a:moveTo>
                    <a:pt x="199" y="0"/>
                  </a:moveTo>
                  <a:lnTo>
                    <a:pt x="199" y="0"/>
                  </a:lnTo>
                  <a:lnTo>
                    <a:pt x="199" y="18"/>
                  </a:lnTo>
                  <a:lnTo>
                    <a:pt x="193" y="36"/>
                  </a:lnTo>
                  <a:lnTo>
                    <a:pt x="182" y="54"/>
                  </a:lnTo>
                  <a:lnTo>
                    <a:pt x="160" y="72"/>
                  </a:lnTo>
                  <a:lnTo>
                    <a:pt x="143" y="81"/>
                  </a:lnTo>
                  <a:lnTo>
                    <a:pt x="121" y="86"/>
                  </a:lnTo>
                  <a:lnTo>
                    <a:pt x="99" y="90"/>
                  </a:lnTo>
                  <a:lnTo>
                    <a:pt x="72" y="90"/>
                  </a:lnTo>
                  <a:lnTo>
                    <a:pt x="39" y="90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22" y="81"/>
                  </a:lnTo>
                  <a:lnTo>
                    <a:pt x="83" y="68"/>
                  </a:lnTo>
                  <a:lnTo>
                    <a:pt x="116" y="54"/>
                  </a:lnTo>
                  <a:lnTo>
                    <a:pt x="149" y="40"/>
                  </a:lnTo>
                  <a:lnTo>
                    <a:pt x="177" y="22"/>
                  </a:lnTo>
                  <a:lnTo>
                    <a:pt x="199" y="0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rgbClr val="EE7D2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69" name="Freeform 109"/>
            <p:cNvSpPr>
              <a:spLocks/>
            </p:cNvSpPr>
            <p:nvPr/>
          </p:nvSpPr>
          <p:spPr bwMode="auto">
            <a:xfrm>
              <a:off x="1949" y="1653"/>
              <a:ext cx="1204" cy="987"/>
            </a:xfrm>
            <a:custGeom>
              <a:avLst/>
              <a:gdLst/>
              <a:ahLst/>
              <a:cxnLst>
                <a:cxn ang="0">
                  <a:pos x="1204" y="493"/>
                </a:cxn>
                <a:cxn ang="0">
                  <a:pos x="1193" y="593"/>
                </a:cxn>
                <a:cxn ang="0">
                  <a:pos x="1160" y="688"/>
                </a:cxn>
                <a:cxn ang="0">
                  <a:pos x="1105" y="769"/>
                </a:cxn>
                <a:cxn ang="0">
                  <a:pos x="1027" y="842"/>
                </a:cxn>
                <a:cxn ang="0">
                  <a:pos x="939" y="905"/>
                </a:cxn>
                <a:cxn ang="0">
                  <a:pos x="839" y="951"/>
                </a:cxn>
                <a:cxn ang="0">
                  <a:pos x="724" y="978"/>
                </a:cxn>
                <a:cxn ang="0">
                  <a:pos x="602" y="987"/>
                </a:cxn>
                <a:cxn ang="0">
                  <a:pos x="541" y="987"/>
                </a:cxn>
                <a:cxn ang="0">
                  <a:pos x="425" y="964"/>
                </a:cxn>
                <a:cxn ang="0">
                  <a:pos x="315" y="928"/>
                </a:cxn>
                <a:cxn ang="0">
                  <a:pos x="221" y="874"/>
                </a:cxn>
                <a:cxn ang="0">
                  <a:pos x="138" y="810"/>
                </a:cxn>
                <a:cxn ang="0">
                  <a:pos x="72" y="729"/>
                </a:cxn>
                <a:cxn ang="0">
                  <a:pos x="28" y="643"/>
                </a:cxn>
                <a:cxn ang="0">
                  <a:pos x="6" y="543"/>
                </a:cxn>
                <a:cxn ang="0">
                  <a:pos x="0" y="493"/>
                </a:cxn>
                <a:cxn ang="0">
                  <a:pos x="17" y="394"/>
                </a:cxn>
                <a:cxn ang="0">
                  <a:pos x="50" y="303"/>
                </a:cxn>
                <a:cxn ang="0">
                  <a:pos x="105" y="217"/>
                </a:cxn>
                <a:cxn ang="0">
                  <a:pos x="177" y="145"/>
                </a:cxn>
                <a:cxn ang="0">
                  <a:pos x="265" y="86"/>
                </a:cxn>
                <a:cxn ang="0">
                  <a:pos x="370" y="40"/>
                </a:cxn>
                <a:cxn ang="0">
                  <a:pos x="481" y="9"/>
                </a:cxn>
                <a:cxn ang="0">
                  <a:pos x="602" y="0"/>
                </a:cxn>
                <a:cxn ang="0">
                  <a:pos x="663" y="4"/>
                </a:cxn>
                <a:cxn ang="0">
                  <a:pos x="784" y="22"/>
                </a:cxn>
                <a:cxn ang="0">
                  <a:pos x="889" y="58"/>
                </a:cxn>
                <a:cxn ang="0">
                  <a:pos x="989" y="113"/>
                </a:cxn>
                <a:cxn ang="0">
                  <a:pos x="1066" y="181"/>
                </a:cxn>
                <a:cxn ang="0">
                  <a:pos x="1132" y="258"/>
                </a:cxn>
                <a:cxn ang="0">
                  <a:pos x="1176" y="348"/>
                </a:cxn>
                <a:cxn ang="0">
                  <a:pos x="1204" y="443"/>
                </a:cxn>
                <a:cxn ang="0">
                  <a:pos x="1204" y="493"/>
                </a:cxn>
              </a:cxnLst>
              <a:rect l="0" t="0" r="r" b="b"/>
              <a:pathLst>
                <a:path w="1204" h="987">
                  <a:moveTo>
                    <a:pt x="1204" y="493"/>
                  </a:moveTo>
                  <a:lnTo>
                    <a:pt x="1204" y="493"/>
                  </a:lnTo>
                  <a:lnTo>
                    <a:pt x="1204" y="543"/>
                  </a:lnTo>
                  <a:lnTo>
                    <a:pt x="1193" y="593"/>
                  </a:lnTo>
                  <a:lnTo>
                    <a:pt x="1176" y="643"/>
                  </a:lnTo>
                  <a:lnTo>
                    <a:pt x="1160" y="688"/>
                  </a:lnTo>
                  <a:lnTo>
                    <a:pt x="1132" y="729"/>
                  </a:lnTo>
                  <a:lnTo>
                    <a:pt x="1105" y="769"/>
                  </a:lnTo>
                  <a:lnTo>
                    <a:pt x="1066" y="810"/>
                  </a:lnTo>
                  <a:lnTo>
                    <a:pt x="1027" y="842"/>
                  </a:lnTo>
                  <a:lnTo>
                    <a:pt x="989" y="874"/>
                  </a:lnTo>
                  <a:lnTo>
                    <a:pt x="939" y="905"/>
                  </a:lnTo>
                  <a:lnTo>
                    <a:pt x="889" y="928"/>
                  </a:lnTo>
                  <a:lnTo>
                    <a:pt x="839" y="951"/>
                  </a:lnTo>
                  <a:lnTo>
                    <a:pt x="784" y="964"/>
                  </a:lnTo>
                  <a:lnTo>
                    <a:pt x="724" y="978"/>
                  </a:lnTo>
                  <a:lnTo>
                    <a:pt x="663" y="987"/>
                  </a:lnTo>
                  <a:lnTo>
                    <a:pt x="602" y="987"/>
                  </a:lnTo>
                  <a:lnTo>
                    <a:pt x="602" y="987"/>
                  </a:lnTo>
                  <a:lnTo>
                    <a:pt x="541" y="987"/>
                  </a:lnTo>
                  <a:lnTo>
                    <a:pt x="481" y="978"/>
                  </a:lnTo>
                  <a:lnTo>
                    <a:pt x="425" y="964"/>
                  </a:lnTo>
                  <a:lnTo>
                    <a:pt x="370" y="951"/>
                  </a:lnTo>
                  <a:lnTo>
                    <a:pt x="315" y="928"/>
                  </a:lnTo>
                  <a:lnTo>
                    <a:pt x="265" y="905"/>
                  </a:lnTo>
                  <a:lnTo>
                    <a:pt x="221" y="874"/>
                  </a:lnTo>
                  <a:lnTo>
                    <a:pt x="177" y="842"/>
                  </a:lnTo>
                  <a:lnTo>
                    <a:pt x="138" y="810"/>
                  </a:lnTo>
                  <a:lnTo>
                    <a:pt x="105" y="769"/>
                  </a:lnTo>
                  <a:lnTo>
                    <a:pt x="72" y="729"/>
                  </a:lnTo>
                  <a:lnTo>
                    <a:pt x="50" y="688"/>
                  </a:lnTo>
                  <a:lnTo>
                    <a:pt x="28" y="643"/>
                  </a:lnTo>
                  <a:lnTo>
                    <a:pt x="17" y="593"/>
                  </a:lnTo>
                  <a:lnTo>
                    <a:pt x="6" y="543"/>
                  </a:lnTo>
                  <a:lnTo>
                    <a:pt x="0" y="493"/>
                  </a:lnTo>
                  <a:lnTo>
                    <a:pt x="0" y="493"/>
                  </a:lnTo>
                  <a:lnTo>
                    <a:pt x="6" y="443"/>
                  </a:lnTo>
                  <a:lnTo>
                    <a:pt x="17" y="394"/>
                  </a:lnTo>
                  <a:lnTo>
                    <a:pt x="28" y="348"/>
                  </a:lnTo>
                  <a:lnTo>
                    <a:pt x="50" y="303"/>
                  </a:lnTo>
                  <a:lnTo>
                    <a:pt x="72" y="258"/>
                  </a:lnTo>
                  <a:lnTo>
                    <a:pt x="105" y="217"/>
                  </a:lnTo>
                  <a:lnTo>
                    <a:pt x="138" y="181"/>
                  </a:lnTo>
                  <a:lnTo>
                    <a:pt x="177" y="145"/>
                  </a:lnTo>
                  <a:lnTo>
                    <a:pt x="221" y="113"/>
                  </a:lnTo>
                  <a:lnTo>
                    <a:pt x="265" y="86"/>
                  </a:lnTo>
                  <a:lnTo>
                    <a:pt x="315" y="58"/>
                  </a:lnTo>
                  <a:lnTo>
                    <a:pt x="370" y="40"/>
                  </a:lnTo>
                  <a:lnTo>
                    <a:pt x="425" y="22"/>
                  </a:lnTo>
                  <a:lnTo>
                    <a:pt x="481" y="9"/>
                  </a:lnTo>
                  <a:lnTo>
                    <a:pt x="541" y="4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63" y="4"/>
                  </a:lnTo>
                  <a:lnTo>
                    <a:pt x="724" y="9"/>
                  </a:lnTo>
                  <a:lnTo>
                    <a:pt x="784" y="22"/>
                  </a:lnTo>
                  <a:lnTo>
                    <a:pt x="839" y="40"/>
                  </a:lnTo>
                  <a:lnTo>
                    <a:pt x="889" y="58"/>
                  </a:lnTo>
                  <a:lnTo>
                    <a:pt x="939" y="86"/>
                  </a:lnTo>
                  <a:lnTo>
                    <a:pt x="989" y="113"/>
                  </a:lnTo>
                  <a:lnTo>
                    <a:pt x="1027" y="145"/>
                  </a:lnTo>
                  <a:lnTo>
                    <a:pt x="1066" y="181"/>
                  </a:lnTo>
                  <a:lnTo>
                    <a:pt x="1105" y="217"/>
                  </a:lnTo>
                  <a:lnTo>
                    <a:pt x="1132" y="258"/>
                  </a:lnTo>
                  <a:lnTo>
                    <a:pt x="1160" y="303"/>
                  </a:lnTo>
                  <a:lnTo>
                    <a:pt x="1176" y="348"/>
                  </a:lnTo>
                  <a:lnTo>
                    <a:pt x="1193" y="394"/>
                  </a:lnTo>
                  <a:lnTo>
                    <a:pt x="1204" y="443"/>
                  </a:lnTo>
                  <a:lnTo>
                    <a:pt x="1204" y="493"/>
                  </a:lnTo>
                  <a:lnTo>
                    <a:pt x="1204" y="4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70" name="Freeform 110"/>
            <p:cNvSpPr>
              <a:spLocks/>
            </p:cNvSpPr>
            <p:nvPr/>
          </p:nvSpPr>
          <p:spPr bwMode="auto">
            <a:xfrm>
              <a:off x="1949" y="1911"/>
              <a:ext cx="1204" cy="729"/>
            </a:xfrm>
            <a:custGeom>
              <a:avLst/>
              <a:gdLst/>
              <a:ahLst/>
              <a:cxnLst>
                <a:cxn ang="0">
                  <a:pos x="1132" y="0"/>
                </a:cxn>
                <a:cxn ang="0">
                  <a:pos x="1132" y="9"/>
                </a:cxn>
                <a:cxn ang="0">
                  <a:pos x="1121" y="108"/>
                </a:cxn>
                <a:cxn ang="0">
                  <a:pos x="1082" y="204"/>
                </a:cxn>
                <a:cxn ang="0">
                  <a:pos x="1027" y="285"/>
                </a:cxn>
                <a:cxn ang="0">
                  <a:pos x="955" y="357"/>
                </a:cxn>
                <a:cxn ang="0">
                  <a:pos x="867" y="421"/>
                </a:cxn>
                <a:cxn ang="0">
                  <a:pos x="762" y="466"/>
                </a:cxn>
                <a:cxn ang="0">
                  <a:pos x="652" y="493"/>
                </a:cxn>
                <a:cxn ang="0">
                  <a:pos x="530" y="502"/>
                </a:cxn>
                <a:cxn ang="0">
                  <a:pos x="447" y="498"/>
                </a:cxn>
                <a:cxn ang="0">
                  <a:pos x="293" y="462"/>
                </a:cxn>
                <a:cxn ang="0">
                  <a:pos x="155" y="394"/>
                </a:cxn>
                <a:cxn ang="0">
                  <a:pos x="44" y="303"/>
                </a:cxn>
                <a:cxn ang="0">
                  <a:pos x="0" y="249"/>
                </a:cxn>
                <a:cxn ang="0">
                  <a:pos x="17" y="344"/>
                </a:cxn>
                <a:cxn ang="0">
                  <a:pos x="55" y="434"/>
                </a:cxn>
                <a:cxn ang="0">
                  <a:pos x="111" y="516"/>
                </a:cxn>
                <a:cxn ang="0">
                  <a:pos x="182" y="588"/>
                </a:cxn>
                <a:cxn ang="0">
                  <a:pos x="271" y="647"/>
                </a:cxn>
                <a:cxn ang="0">
                  <a:pos x="370" y="693"/>
                </a:cxn>
                <a:cxn ang="0">
                  <a:pos x="486" y="720"/>
                </a:cxn>
                <a:cxn ang="0">
                  <a:pos x="602" y="729"/>
                </a:cxn>
                <a:cxn ang="0">
                  <a:pos x="663" y="729"/>
                </a:cxn>
                <a:cxn ang="0">
                  <a:pos x="784" y="706"/>
                </a:cxn>
                <a:cxn ang="0">
                  <a:pos x="889" y="670"/>
                </a:cxn>
                <a:cxn ang="0">
                  <a:pos x="989" y="616"/>
                </a:cxn>
                <a:cxn ang="0">
                  <a:pos x="1066" y="552"/>
                </a:cxn>
                <a:cxn ang="0">
                  <a:pos x="1132" y="471"/>
                </a:cxn>
                <a:cxn ang="0">
                  <a:pos x="1176" y="385"/>
                </a:cxn>
                <a:cxn ang="0">
                  <a:pos x="1204" y="285"/>
                </a:cxn>
                <a:cxn ang="0">
                  <a:pos x="1204" y="235"/>
                </a:cxn>
                <a:cxn ang="0">
                  <a:pos x="1187" y="113"/>
                </a:cxn>
                <a:cxn ang="0">
                  <a:pos x="1132" y="0"/>
                </a:cxn>
              </a:cxnLst>
              <a:rect l="0" t="0" r="r" b="b"/>
              <a:pathLst>
                <a:path w="1204" h="729">
                  <a:moveTo>
                    <a:pt x="1132" y="0"/>
                  </a:moveTo>
                  <a:lnTo>
                    <a:pt x="1132" y="0"/>
                  </a:lnTo>
                  <a:lnTo>
                    <a:pt x="1132" y="9"/>
                  </a:lnTo>
                  <a:lnTo>
                    <a:pt x="1132" y="9"/>
                  </a:lnTo>
                  <a:lnTo>
                    <a:pt x="1127" y="59"/>
                  </a:lnTo>
                  <a:lnTo>
                    <a:pt x="1121" y="108"/>
                  </a:lnTo>
                  <a:lnTo>
                    <a:pt x="1105" y="158"/>
                  </a:lnTo>
                  <a:lnTo>
                    <a:pt x="1082" y="204"/>
                  </a:lnTo>
                  <a:lnTo>
                    <a:pt x="1060" y="244"/>
                  </a:lnTo>
                  <a:lnTo>
                    <a:pt x="1027" y="285"/>
                  </a:lnTo>
                  <a:lnTo>
                    <a:pt x="994" y="326"/>
                  </a:lnTo>
                  <a:lnTo>
                    <a:pt x="955" y="357"/>
                  </a:lnTo>
                  <a:lnTo>
                    <a:pt x="911" y="389"/>
                  </a:lnTo>
                  <a:lnTo>
                    <a:pt x="867" y="421"/>
                  </a:lnTo>
                  <a:lnTo>
                    <a:pt x="817" y="444"/>
                  </a:lnTo>
                  <a:lnTo>
                    <a:pt x="762" y="466"/>
                  </a:lnTo>
                  <a:lnTo>
                    <a:pt x="707" y="480"/>
                  </a:lnTo>
                  <a:lnTo>
                    <a:pt x="652" y="493"/>
                  </a:lnTo>
                  <a:lnTo>
                    <a:pt x="591" y="502"/>
                  </a:lnTo>
                  <a:lnTo>
                    <a:pt x="530" y="502"/>
                  </a:lnTo>
                  <a:lnTo>
                    <a:pt x="530" y="502"/>
                  </a:lnTo>
                  <a:lnTo>
                    <a:pt x="447" y="498"/>
                  </a:lnTo>
                  <a:lnTo>
                    <a:pt x="365" y="484"/>
                  </a:lnTo>
                  <a:lnTo>
                    <a:pt x="293" y="462"/>
                  </a:lnTo>
                  <a:lnTo>
                    <a:pt x="221" y="434"/>
                  </a:lnTo>
                  <a:lnTo>
                    <a:pt x="155" y="394"/>
                  </a:lnTo>
                  <a:lnTo>
                    <a:pt x="94" y="353"/>
                  </a:lnTo>
                  <a:lnTo>
                    <a:pt x="44" y="303"/>
                  </a:lnTo>
                  <a:lnTo>
                    <a:pt x="0" y="249"/>
                  </a:lnTo>
                  <a:lnTo>
                    <a:pt x="0" y="249"/>
                  </a:lnTo>
                  <a:lnTo>
                    <a:pt x="6" y="299"/>
                  </a:lnTo>
                  <a:lnTo>
                    <a:pt x="17" y="344"/>
                  </a:lnTo>
                  <a:lnTo>
                    <a:pt x="33" y="389"/>
                  </a:lnTo>
                  <a:lnTo>
                    <a:pt x="55" y="434"/>
                  </a:lnTo>
                  <a:lnTo>
                    <a:pt x="77" y="480"/>
                  </a:lnTo>
                  <a:lnTo>
                    <a:pt x="111" y="516"/>
                  </a:lnTo>
                  <a:lnTo>
                    <a:pt x="144" y="557"/>
                  </a:lnTo>
                  <a:lnTo>
                    <a:pt x="182" y="588"/>
                  </a:lnTo>
                  <a:lnTo>
                    <a:pt x="227" y="620"/>
                  </a:lnTo>
                  <a:lnTo>
                    <a:pt x="271" y="647"/>
                  </a:lnTo>
                  <a:lnTo>
                    <a:pt x="320" y="670"/>
                  </a:lnTo>
                  <a:lnTo>
                    <a:pt x="370" y="693"/>
                  </a:lnTo>
                  <a:lnTo>
                    <a:pt x="425" y="706"/>
                  </a:lnTo>
                  <a:lnTo>
                    <a:pt x="486" y="720"/>
                  </a:lnTo>
                  <a:lnTo>
                    <a:pt x="541" y="729"/>
                  </a:lnTo>
                  <a:lnTo>
                    <a:pt x="602" y="729"/>
                  </a:lnTo>
                  <a:lnTo>
                    <a:pt x="602" y="729"/>
                  </a:lnTo>
                  <a:lnTo>
                    <a:pt x="663" y="729"/>
                  </a:lnTo>
                  <a:lnTo>
                    <a:pt x="724" y="720"/>
                  </a:lnTo>
                  <a:lnTo>
                    <a:pt x="784" y="706"/>
                  </a:lnTo>
                  <a:lnTo>
                    <a:pt x="839" y="693"/>
                  </a:lnTo>
                  <a:lnTo>
                    <a:pt x="889" y="670"/>
                  </a:lnTo>
                  <a:lnTo>
                    <a:pt x="939" y="647"/>
                  </a:lnTo>
                  <a:lnTo>
                    <a:pt x="989" y="616"/>
                  </a:lnTo>
                  <a:lnTo>
                    <a:pt x="1027" y="584"/>
                  </a:lnTo>
                  <a:lnTo>
                    <a:pt x="1066" y="552"/>
                  </a:lnTo>
                  <a:lnTo>
                    <a:pt x="1105" y="511"/>
                  </a:lnTo>
                  <a:lnTo>
                    <a:pt x="1132" y="471"/>
                  </a:lnTo>
                  <a:lnTo>
                    <a:pt x="1160" y="430"/>
                  </a:lnTo>
                  <a:lnTo>
                    <a:pt x="1176" y="385"/>
                  </a:lnTo>
                  <a:lnTo>
                    <a:pt x="1193" y="335"/>
                  </a:lnTo>
                  <a:lnTo>
                    <a:pt x="1204" y="285"/>
                  </a:lnTo>
                  <a:lnTo>
                    <a:pt x="1204" y="235"/>
                  </a:lnTo>
                  <a:lnTo>
                    <a:pt x="1204" y="235"/>
                  </a:lnTo>
                  <a:lnTo>
                    <a:pt x="1198" y="172"/>
                  </a:lnTo>
                  <a:lnTo>
                    <a:pt x="1187" y="113"/>
                  </a:lnTo>
                  <a:lnTo>
                    <a:pt x="1165" y="54"/>
                  </a:lnTo>
                  <a:lnTo>
                    <a:pt x="1132" y="0"/>
                  </a:lnTo>
                  <a:lnTo>
                    <a:pt x="1132" y="0"/>
                  </a:lnTo>
                  <a:close/>
                </a:path>
              </a:pathLst>
            </a:custGeom>
            <a:solidFill>
              <a:srgbClr val="E0E1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71" name="Freeform 111"/>
            <p:cNvSpPr>
              <a:spLocks noEditPoints="1"/>
            </p:cNvSpPr>
            <p:nvPr/>
          </p:nvSpPr>
          <p:spPr bwMode="auto">
            <a:xfrm>
              <a:off x="1933" y="1639"/>
              <a:ext cx="1242" cy="1019"/>
            </a:xfrm>
            <a:custGeom>
              <a:avLst/>
              <a:gdLst/>
              <a:ahLst/>
              <a:cxnLst>
                <a:cxn ang="0">
                  <a:pos x="0" y="457"/>
                </a:cxn>
                <a:cxn ang="0">
                  <a:pos x="49" y="308"/>
                </a:cxn>
                <a:cxn ang="0">
                  <a:pos x="138" y="186"/>
                </a:cxn>
                <a:cxn ang="0">
                  <a:pos x="270" y="86"/>
                </a:cxn>
                <a:cxn ang="0">
                  <a:pos x="436" y="23"/>
                </a:cxn>
                <a:cxn ang="0">
                  <a:pos x="618" y="0"/>
                </a:cxn>
                <a:cxn ang="0">
                  <a:pos x="684" y="0"/>
                </a:cxn>
                <a:cxn ang="0">
                  <a:pos x="861" y="36"/>
                </a:cxn>
                <a:cxn ang="0">
                  <a:pos x="1016" y="113"/>
                </a:cxn>
                <a:cxn ang="0">
                  <a:pos x="1137" y="222"/>
                </a:cxn>
                <a:cxn ang="0">
                  <a:pos x="1214" y="358"/>
                </a:cxn>
                <a:cxn ang="0">
                  <a:pos x="1242" y="507"/>
                </a:cxn>
                <a:cxn ang="0">
                  <a:pos x="1236" y="562"/>
                </a:cxn>
                <a:cxn ang="0">
                  <a:pos x="1192" y="706"/>
                </a:cxn>
                <a:cxn ang="0">
                  <a:pos x="1098" y="833"/>
                </a:cxn>
                <a:cxn ang="0">
                  <a:pos x="966" y="933"/>
                </a:cxn>
                <a:cxn ang="0">
                  <a:pos x="806" y="996"/>
                </a:cxn>
                <a:cxn ang="0">
                  <a:pos x="618" y="1019"/>
                </a:cxn>
                <a:cxn ang="0">
                  <a:pos x="557" y="1014"/>
                </a:cxn>
                <a:cxn ang="0">
                  <a:pos x="375" y="978"/>
                </a:cxn>
                <a:cxn ang="0">
                  <a:pos x="226" y="901"/>
                </a:cxn>
                <a:cxn ang="0">
                  <a:pos x="105" y="793"/>
                </a:cxn>
                <a:cxn ang="0">
                  <a:pos x="27" y="661"/>
                </a:cxn>
                <a:cxn ang="0">
                  <a:pos x="0" y="507"/>
                </a:cxn>
                <a:cxn ang="0">
                  <a:pos x="38" y="507"/>
                </a:cxn>
                <a:cxn ang="0">
                  <a:pos x="66" y="648"/>
                </a:cxn>
                <a:cxn ang="0">
                  <a:pos x="138" y="774"/>
                </a:cxn>
                <a:cxn ang="0">
                  <a:pos x="248" y="874"/>
                </a:cxn>
                <a:cxn ang="0">
                  <a:pos x="392" y="947"/>
                </a:cxn>
                <a:cxn ang="0">
                  <a:pos x="563" y="983"/>
                </a:cxn>
                <a:cxn ang="0">
                  <a:pos x="618" y="987"/>
                </a:cxn>
                <a:cxn ang="0">
                  <a:pos x="795" y="965"/>
                </a:cxn>
                <a:cxn ang="0">
                  <a:pos x="944" y="906"/>
                </a:cxn>
                <a:cxn ang="0">
                  <a:pos x="1071" y="811"/>
                </a:cxn>
                <a:cxn ang="0">
                  <a:pos x="1154" y="693"/>
                </a:cxn>
                <a:cxn ang="0">
                  <a:pos x="1198" y="557"/>
                </a:cxn>
                <a:cxn ang="0">
                  <a:pos x="1203" y="507"/>
                </a:cxn>
                <a:cxn ang="0">
                  <a:pos x="1176" y="367"/>
                </a:cxn>
                <a:cxn ang="0">
                  <a:pos x="1104" y="240"/>
                </a:cxn>
                <a:cxn ang="0">
                  <a:pos x="988" y="140"/>
                </a:cxn>
                <a:cxn ang="0">
                  <a:pos x="844" y="68"/>
                </a:cxn>
                <a:cxn ang="0">
                  <a:pos x="679" y="32"/>
                </a:cxn>
                <a:cxn ang="0">
                  <a:pos x="618" y="32"/>
                </a:cxn>
                <a:cxn ang="0">
                  <a:pos x="447" y="54"/>
                </a:cxn>
                <a:cxn ang="0">
                  <a:pos x="292" y="113"/>
                </a:cxn>
                <a:cxn ang="0">
                  <a:pos x="171" y="204"/>
                </a:cxn>
                <a:cxn ang="0">
                  <a:pos x="82" y="322"/>
                </a:cxn>
                <a:cxn ang="0">
                  <a:pos x="38" y="457"/>
                </a:cxn>
              </a:cxnLst>
              <a:rect l="0" t="0" r="r" b="b"/>
              <a:pathLst>
                <a:path w="1242" h="1019">
                  <a:moveTo>
                    <a:pt x="0" y="507"/>
                  </a:moveTo>
                  <a:lnTo>
                    <a:pt x="0" y="507"/>
                  </a:lnTo>
                  <a:lnTo>
                    <a:pt x="0" y="457"/>
                  </a:lnTo>
                  <a:lnTo>
                    <a:pt x="11" y="403"/>
                  </a:lnTo>
                  <a:lnTo>
                    <a:pt x="27" y="358"/>
                  </a:lnTo>
                  <a:lnTo>
                    <a:pt x="49" y="308"/>
                  </a:lnTo>
                  <a:lnTo>
                    <a:pt x="71" y="263"/>
                  </a:lnTo>
                  <a:lnTo>
                    <a:pt x="105" y="222"/>
                  </a:lnTo>
                  <a:lnTo>
                    <a:pt x="138" y="186"/>
                  </a:lnTo>
                  <a:lnTo>
                    <a:pt x="182" y="149"/>
                  </a:lnTo>
                  <a:lnTo>
                    <a:pt x="226" y="113"/>
                  </a:lnTo>
                  <a:lnTo>
                    <a:pt x="270" y="86"/>
                  </a:lnTo>
                  <a:lnTo>
                    <a:pt x="325" y="59"/>
                  </a:lnTo>
                  <a:lnTo>
                    <a:pt x="375" y="36"/>
                  </a:lnTo>
                  <a:lnTo>
                    <a:pt x="436" y="23"/>
                  </a:lnTo>
                  <a:lnTo>
                    <a:pt x="497" y="9"/>
                  </a:lnTo>
                  <a:lnTo>
                    <a:pt x="557" y="0"/>
                  </a:lnTo>
                  <a:lnTo>
                    <a:pt x="618" y="0"/>
                  </a:lnTo>
                  <a:lnTo>
                    <a:pt x="618" y="0"/>
                  </a:lnTo>
                  <a:lnTo>
                    <a:pt x="618" y="0"/>
                  </a:lnTo>
                  <a:lnTo>
                    <a:pt x="684" y="0"/>
                  </a:lnTo>
                  <a:lnTo>
                    <a:pt x="745" y="9"/>
                  </a:lnTo>
                  <a:lnTo>
                    <a:pt x="806" y="23"/>
                  </a:lnTo>
                  <a:lnTo>
                    <a:pt x="861" y="36"/>
                  </a:lnTo>
                  <a:lnTo>
                    <a:pt x="916" y="59"/>
                  </a:lnTo>
                  <a:lnTo>
                    <a:pt x="966" y="86"/>
                  </a:lnTo>
                  <a:lnTo>
                    <a:pt x="1016" y="113"/>
                  </a:lnTo>
                  <a:lnTo>
                    <a:pt x="1060" y="149"/>
                  </a:lnTo>
                  <a:lnTo>
                    <a:pt x="1098" y="186"/>
                  </a:lnTo>
                  <a:lnTo>
                    <a:pt x="1137" y="222"/>
                  </a:lnTo>
                  <a:lnTo>
                    <a:pt x="1165" y="263"/>
                  </a:lnTo>
                  <a:lnTo>
                    <a:pt x="1192" y="308"/>
                  </a:lnTo>
                  <a:lnTo>
                    <a:pt x="1214" y="358"/>
                  </a:lnTo>
                  <a:lnTo>
                    <a:pt x="1231" y="403"/>
                  </a:lnTo>
                  <a:lnTo>
                    <a:pt x="1236" y="457"/>
                  </a:lnTo>
                  <a:lnTo>
                    <a:pt x="1242" y="507"/>
                  </a:lnTo>
                  <a:lnTo>
                    <a:pt x="1242" y="507"/>
                  </a:lnTo>
                  <a:lnTo>
                    <a:pt x="1242" y="507"/>
                  </a:lnTo>
                  <a:lnTo>
                    <a:pt x="1236" y="562"/>
                  </a:lnTo>
                  <a:lnTo>
                    <a:pt x="1231" y="611"/>
                  </a:lnTo>
                  <a:lnTo>
                    <a:pt x="1214" y="661"/>
                  </a:lnTo>
                  <a:lnTo>
                    <a:pt x="1192" y="706"/>
                  </a:lnTo>
                  <a:lnTo>
                    <a:pt x="1165" y="752"/>
                  </a:lnTo>
                  <a:lnTo>
                    <a:pt x="1137" y="793"/>
                  </a:lnTo>
                  <a:lnTo>
                    <a:pt x="1098" y="833"/>
                  </a:lnTo>
                  <a:lnTo>
                    <a:pt x="1060" y="870"/>
                  </a:lnTo>
                  <a:lnTo>
                    <a:pt x="1016" y="901"/>
                  </a:lnTo>
                  <a:lnTo>
                    <a:pt x="966" y="933"/>
                  </a:lnTo>
                  <a:lnTo>
                    <a:pt x="916" y="956"/>
                  </a:lnTo>
                  <a:lnTo>
                    <a:pt x="861" y="978"/>
                  </a:lnTo>
                  <a:lnTo>
                    <a:pt x="806" y="996"/>
                  </a:lnTo>
                  <a:lnTo>
                    <a:pt x="745" y="1010"/>
                  </a:lnTo>
                  <a:lnTo>
                    <a:pt x="684" y="1014"/>
                  </a:lnTo>
                  <a:lnTo>
                    <a:pt x="618" y="1019"/>
                  </a:lnTo>
                  <a:lnTo>
                    <a:pt x="618" y="1019"/>
                  </a:lnTo>
                  <a:lnTo>
                    <a:pt x="618" y="1019"/>
                  </a:lnTo>
                  <a:lnTo>
                    <a:pt x="557" y="1014"/>
                  </a:lnTo>
                  <a:lnTo>
                    <a:pt x="497" y="1010"/>
                  </a:lnTo>
                  <a:lnTo>
                    <a:pt x="436" y="996"/>
                  </a:lnTo>
                  <a:lnTo>
                    <a:pt x="375" y="978"/>
                  </a:lnTo>
                  <a:lnTo>
                    <a:pt x="325" y="956"/>
                  </a:lnTo>
                  <a:lnTo>
                    <a:pt x="270" y="933"/>
                  </a:lnTo>
                  <a:lnTo>
                    <a:pt x="226" y="901"/>
                  </a:lnTo>
                  <a:lnTo>
                    <a:pt x="182" y="870"/>
                  </a:lnTo>
                  <a:lnTo>
                    <a:pt x="138" y="833"/>
                  </a:lnTo>
                  <a:lnTo>
                    <a:pt x="105" y="793"/>
                  </a:lnTo>
                  <a:lnTo>
                    <a:pt x="71" y="752"/>
                  </a:lnTo>
                  <a:lnTo>
                    <a:pt x="49" y="706"/>
                  </a:lnTo>
                  <a:lnTo>
                    <a:pt x="27" y="661"/>
                  </a:lnTo>
                  <a:lnTo>
                    <a:pt x="11" y="611"/>
                  </a:lnTo>
                  <a:lnTo>
                    <a:pt x="0" y="562"/>
                  </a:lnTo>
                  <a:lnTo>
                    <a:pt x="0" y="507"/>
                  </a:lnTo>
                  <a:lnTo>
                    <a:pt x="0" y="507"/>
                  </a:lnTo>
                  <a:close/>
                  <a:moveTo>
                    <a:pt x="38" y="507"/>
                  </a:moveTo>
                  <a:lnTo>
                    <a:pt x="38" y="507"/>
                  </a:lnTo>
                  <a:lnTo>
                    <a:pt x="38" y="557"/>
                  </a:lnTo>
                  <a:lnTo>
                    <a:pt x="49" y="602"/>
                  </a:lnTo>
                  <a:lnTo>
                    <a:pt x="66" y="648"/>
                  </a:lnTo>
                  <a:lnTo>
                    <a:pt x="82" y="693"/>
                  </a:lnTo>
                  <a:lnTo>
                    <a:pt x="110" y="734"/>
                  </a:lnTo>
                  <a:lnTo>
                    <a:pt x="138" y="774"/>
                  </a:lnTo>
                  <a:lnTo>
                    <a:pt x="171" y="811"/>
                  </a:lnTo>
                  <a:lnTo>
                    <a:pt x="209" y="847"/>
                  </a:lnTo>
                  <a:lnTo>
                    <a:pt x="248" y="874"/>
                  </a:lnTo>
                  <a:lnTo>
                    <a:pt x="292" y="906"/>
                  </a:lnTo>
                  <a:lnTo>
                    <a:pt x="342" y="928"/>
                  </a:lnTo>
                  <a:lnTo>
                    <a:pt x="392" y="947"/>
                  </a:lnTo>
                  <a:lnTo>
                    <a:pt x="447" y="965"/>
                  </a:lnTo>
                  <a:lnTo>
                    <a:pt x="502" y="974"/>
                  </a:lnTo>
                  <a:lnTo>
                    <a:pt x="563" y="983"/>
                  </a:lnTo>
                  <a:lnTo>
                    <a:pt x="618" y="987"/>
                  </a:lnTo>
                  <a:lnTo>
                    <a:pt x="618" y="987"/>
                  </a:lnTo>
                  <a:lnTo>
                    <a:pt x="618" y="987"/>
                  </a:lnTo>
                  <a:lnTo>
                    <a:pt x="679" y="983"/>
                  </a:lnTo>
                  <a:lnTo>
                    <a:pt x="740" y="974"/>
                  </a:lnTo>
                  <a:lnTo>
                    <a:pt x="795" y="965"/>
                  </a:lnTo>
                  <a:lnTo>
                    <a:pt x="844" y="947"/>
                  </a:lnTo>
                  <a:lnTo>
                    <a:pt x="900" y="928"/>
                  </a:lnTo>
                  <a:lnTo>
                    <a:pt x="944" y="906"/>
                  </a:lnTo>
                  <a:lnTo>
                    <a:pt x="988" y="874"/>
                  </a:lnTo>
                  <a:lnTo>
                    <a:pt x="1032" y="847"/>
                  </a:lnTo>
                  <a:lnTo>
                    <a:pt x="1071" y="811"/>
                  </a:lnTo>
                  <a:lnTo>
                    <a:pt x="1104" y="774"/>
                  </a:lnTo>
                  <a:lnTo>
                    <a:pt x="1132" y="734"/>
                  </a:lnTo>
                  <a:lnTo>
                    <a:pt x="1154" y="693"/>
                  </a:lnTo>
                  <a:lnTo>
                    <a:pt x="1176" y="648"/>
                  </a:lnTo>
                  <a:lnTo>
                    <a:pt x="1192" y="602"/>
                  </a:lnTo>
                  <a:lnTo>
                    <a:pt x="1198" y="557"/>
                  </a:lnTo>
                  <a:lnTo>
                    <a:pt x="1203" y="507"/>
                  </a:lnTo>
                  <a:lnTo>
                    <a:pt x="1203" y="507"/>
                  </a:lnTo>
                  <a:lnTo>
                    <a:pt x="1203" y="507"/>
                  </a:lnTo>
                  <a:lnTo>
                    <a:pt x="1198" y="457"/>
                  </a:lnTo>
                  <a:lnTo>
                    <a:pt x="1192" y="412"/>
                  </a:lnTo>
                  <a:lnTo>
                    <a:pt x="1176" y="367"/>
                  </a:lnTo>
                  <a:lnTo>
                    <a:pt x="1154" y="322"/>
                  </a:lnTo>
                  <a:lnTo>
                    <a:pt x="1132" y="281"/>
                  </a:lnTo>
                  <a:lnTo>
                    <a:pt x="1104" y="240"/>
                  </a:lnTo>
                  <a:lnTo>
                    <a:pt x="1071" y="204"/>
                  </a:lnTo>
                  <a:lnTo>
                    <a:pt x="1032" y="172"/>
                  </a:lnTo>
                  <a:lnTo>
                    <a:pt x="988" y="140"/>
                  </a:lnTo>
                  <a:lnTo>
                    <a:pt x="944" y="113"/>
                  </a:lnTo>
                  <a:lnTo>
                    <a:pt x="900" y="91"/>
                  </a:lnTo>
                  <a:lnTo>
                    <a:pt x="844" y="68"/>
                  </a:lnTo>
                  <a:lnTo>
                    <a:pt x="795" y="54"/>
                  </a:lnTo>
                  <a:lnTo>
                    <a:pt x="740" y="41"/>
                  </a:lnTo>
                  <a:lnTo>
                    <a:pt x="679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563" y="32"/>
                  </a:lnTo>
                  <a:lnTo>
                    <a:pt x="502" y="41"/>
                  </a:lnTo>
                  <a:lnTo>
                    <a:pt x="447" y="54"/>
                  </a:lnTo>
                  <a:lnTo>
                    <a:pt x="392" y="68"/>
                  </a:lnTo>
                  <a:lnTo>
                    <a:pt x="342" y="91"/>
                  </a:lnTo>
                  <a:lnTo>
                    <a:pt x="292" y="113"/>
                  </a:lnTo>
                  <a:lnTo>
                    <a:pt x="248" y="140"/>
                  </a:lnTo>
                  <a:lnTo>
                    <a:pt x="209" y="172"/>
                  </a:lnTo>
                  <a:lnTo>
                    <a:pt x="171" y="204"/>
                  </a:lnTo>
                  <a:lnTo>
                    <a:pt x="138" y="240"/>
                  </a:lnTo>
                  <a:lnTo>
                    <a:pt x="110" y="281"/>
                  </a:lnTo>
                  <a:lnTo>
                    <a:pt x="82" y="322"/>
                  </a:lnTo>
                  <a:lnTo>
                    <a:pt x="66" y="367"/>
                  </a:lnTo>
                  <a:lnTo>
                    <a:pt x="49" y="412"/>
                  </a:lnTo>
                  <a:lnTo>
                    <a:pt x="38" y="457"/>
                  </a:lnTo>
                  <a:lnTo>
                    <a:pt x="38" y="507"/>
                  </a:lnTo>
                  <a:lnTo>
                    <a:pt x="38" y="507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72" name="Freeform 112"/>
            <p:cNvSpPr>
              <a:spLocks/>
            </p:cNvSpPr>
            <p:nvPr/>
          </p:nvSpPr>
          <p:spPr bwMode="auto">
            <a:xfrm>
              <a:off x="2131" y="1693"/>
              <a:ext cx="288" cy="227"/>
            </a:xfrm>
            <a:custGeom>
              <a:avLst/>
              <a:gdLst/>
              <a:ahLst/>
              <a:cxnLst>
                <a:cxn ang="0">
                  <a:pos x="11" y="109"/>
                </a:cxn>
                <a:cxn ang="0">
                  <a:pos x="0" y="213"/>
                </a:cxn>
                <a:cxn ang="0">
                  <a:pos x="94" y="227"/>
                </a:cxn>
                <a:cxn ang="0">
                  <a:pos x="288" y="118"/>
                </a:cxn>
                <a:cxn ang="0">
                  <a:pos x="288" y="5"/>
                </a:cxn>
                <a:cxn ang="0">
                  <a:pos x="210" y="0"/>
                </a:cxn>
                <a:cxn ang="0">
                  <a:pos x="210" y="0"/>
                </a:cxn>
                <a:cxn ang="0">
                  <a:pos x="177" y="9"/>
                </a:cxn>
                <a:cxn ang="0">
                  <a:pos x="116" y="32"/>
                </a:cxn>
                <a:cxn ang="0">
                  <a:pos x="83" y="50"/>
                </a:cxn>
                <a:cxn ang="0">
                  <a:pos x="50" y="68"/>
                </a:cxn>
                <a:cxn ang="0">
                  <a:pos x="28" y="86"/>
                </a:cxn>
                <a:cxn ang="0">
                  <a:pos x="11" y="109"/>
                </a:cxn>
                <a:cxn ang="0">
                  <a:pos x="11" y="109"/>
                </a:cxn>
              </a:cxnLst>
              <a:rect l="0" t="0" r="r" b="b"/>
              <a:pathLst>
                <a:path w="288" h="227">
                  <a:moveTo>
                    <a:pt x="11" y="109"/>
                  </a:moveTo>
                  <a:lnTo>
                    <a:pt x="0" y="213"/>
                  </a:lnTo>
                  <a:lnTo>
                    <a:pt x="94" y="227"/>
                  </a:lnTo>
                  <a:lnTo>
                    <a:pt x="288" y="118"/>
                  </a:lnTo>
                  <a:lnTo>
                    <a:pt x="288" y="5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177" y="9"/>
                  </a:lnTo>
                  <a:lnTo>
                    <a:pt x="116" y="32"/>
                  </a:lnTo>
                  <a:lnTo>
                    <a:pt x="83" y="50"/>
                  </a:lnTo>
                  <a:lnTo>
                    <a:pt x="50" y="68"/>
                  </a:lnTo>
                  <a:lnTo>
                    <a:pt x="28" y="86"/>
                  </a:lnTo>
                  <a:lnTo>
                    <a:pt x="11" y="109"/>
                  </a:lnTo>
                  <a:lnTo>
                    <a:pt x="11" y="109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73" name="Freeform 113"/>
            <p:cNvSpPr>
              <a:spLocks/>
            </p:cNvSpPr>
            <p:nvPr/>
          </p:nvSpPr>
          <p:spPr bwMode="auto">
            <a:xfrm>
              <a:off x="2120" y="2142"/>
              <a:ext cx="365" cy="330"/>
            </a:xfrm>
            <a:custGeom>
              <a:avLst/>
              <a:gdLst/>
              <a:ahLst/>
              <a:cxnLst>
                <a:cxn ang="0">
                  <a:pos x="332" y="72"/>
                </a:cxn>
                <a:cxn ang="0">
                  <a:pos x="365" y="276"/>
                </a:cxn>
                <a:cxn ang="0">
                  <a:pos x="149" y="330"/>
                </a:cxn>
                <a:cxn ang="0">
                  <a:pos x="0" y="140"/>
                </a:cxn>
                <a:cxn ang="0">
                  <a:pos x="127" y="0"/>
                </a:cxn>
                <a:cxn ang="0">
                  <a:pos x="332" y="72"/>
                </a:cxn>
              </a:cxnLst>
              <a:rect l="0" t="0" r="r" b="b"/>
              <a:pathLst>
                <a:path w="365" h="330">
                  <a:moveTo>
                    <a:pt x="332" y="72"/>
                  </a:moveTo>
                  <a:lnTo>
                    <a:pt x="365" y="276"/>
                  </a:lnTo>
                  <a:lnTo>
                    <a:pt x="149" y="330"/>
                  </a:lnTo>
                  <a:lnTo>
                    <a:pt x="0" y="140"/>
                  </a:lnTo>
                  <a:lnTo>
                    <a:pt x="127" y="0"/>
                  </a:lnTo>
                  <a:lnTo>
                    <a:pt x="332" y="72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74" name="Freeform 114"/>
            <p:cNvSpPr>
              <a:spLocks/>
            </p:cNvSpPr>
            <p:nvPr/>
          </p:nvSpPr>
          <p:spPr bwMode="auto">
            <a:xfrm>
              <a:off x="2711" y="2355"/>
              <a:ext cx="309" cy="253"/>
            </a:xfrm>
            <a:custGeom>
              <a:avLst/>
              <a:gdLst/>
              <a:ahLst/>
              <a:cxnLst>
                <a:cxn ang="0">
                  <a:pos x="304" y="117"/>
                </a:cxn>
                <a:cxn ang="0">
                  <a:pos x="309" y="49"/>
                </a:cxn>
                <a:cxn ang="0">
                  <a:pos x="210" y="0"/>
                </a:cxn>
                <a:cxn ang="0">
                  <a:pos x="0" y="135"/>
                </a:cxn>
                <a:cxn ang="0">
                  <a:pos x="11" y="212"/>
                </a:cxn>
                <a:cxn ang="0">
                  <a:pos x="94" y="253"/>
                </a:cxn>
                <a:cxn ang="0">
                  <a:pos x="94" y="253"/>
                </a:cxn>
                <a:cxn ang="0">
                  <a:pos x="193" y="199"/>
                </a:cxn>
                <a:cxn ang="0">
                  <a:pos x="265" y="154"/>
                </a:cxn>
                <a:cxn ang="0">
                  <a:pos x="293" y="131"/>
                </a:cxn>
                <a:cxn ang="0">
                  <a:pos x="304" y="117"/>
                </a:cxn>
                <a:cxn ang="0">
                  <a:pos x="304" y="117"/>
                </a:cxn>
              </a:cxnLst>
              <a:rect l="0" t="0" r="r" b="b"/>
              <a:pathLst>
                <a:path w="309" h="253">
                  <a:moveTo>
                    <a:pt x="304" y="117"/>
                  </a:moveTo>
                  <a:lnTo>
                    <a:pt x="309" y="49"/>
                  </a:lnTo>
                  <a:lnTo>
                    <a:pt x="210" y="0"/>
                  </a:lnTo>
                  <a:lnTo>
                    <a:pt x="0" y="135"/>
                  </a:lnTo>
                  <a:lnTo>
                    <a:pt x="11" y="212"/>
                  </a:lnTo>
                  <a:lnTo>
                    <a:pt x="94" y="253"/>
                  </a:lnTo>
                  <a:lnTo>
                    <a:pt x="94" y="253"/>
                  </a:lnTo>
                  <a:lnTo>
                    <a:pt x="193" y="199"/>
                  </a:lnTo>
                  <a:lnTo>
                    <a:pt x="265" y="154"/>
                  </a:lnTo>
                  <a:lnTo>
                    <a:pt x="293" y="131"/>
                  </a:lnTo>
                  <a:lnTo>
                    <a:pt x="304" y="117"/>
                  </a:lnTo>
                  <a:lnTo>
                    <a:pt x="304" y="117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75" name="Freeform 115"/>
            <p:cNvSpPr>
              <a:spLocks/>
            </p:cNvSpPr>
            <p:nvPr/>
          </p:nvSpPr>
          <p:spPr bwMode="auto">
            <a:xfrm>
              <a:off x="2661" y="1847"/>
              <a:ext cx="359" cy="304"/>
            </a:xfrm>
            <a:custGeom>
              <a:avLst/>
              <a:gdLst/>
              <a:ahLst/>
              <a:cxnLst>
                <a:cxn ang="0">
                  <a:pos x="359" y="168"/>
                </a:cxn>
                <a:cxn ang="0">
                  <a:pos x="249" y="304"/>
                </a:cxn>
                <a:cxn ang="0">
                  <a:pos x="17" y="227"/>
                </a:cxn>
                <a:cxn ang="0">
                  <a:pos x="0" y="32"/>
                </a:cxn>
                <a:cxn ang="0">
                  <a:pos x="194" y="0"/>
                </a:cxn>
                <a:cxn ang="0">
                  <a:pos x="359" y="168"/>
                </a:cxn>
              </a:cxnLst>
              <a:rect l="0" t="0" r="r" b="b"/>
              <a:pathLst>
                <a:path w="359" h="304">
                  <a:moveTo>
                    <a:pt x="359" y="168"/>
                  </a:moveTo>
                  <a:lnTo>
                    <a:pt x="249" y="304"/>
                  </a:lnTo>
                  <a:lnTo>
                    <a:pt x="17" y="227"/>
                  </a:lnTo>
                  <a:lnTo>
                    <a:pt x="0" y="32"/>
                  </a:lnTo>
                  <a:lnTo>
                    <a:pt x="194" y="0"/>
                  </a:lnTo>
                  <a:lnTo>
                    <a:pt x="359" y="168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76" name="Freeform 116"/>
            <p:cNvSpPr>
              <a:spLocks/>
            </p:cNvSpPr>
            <p:nvPr/>
          </p:nvSpPr>
          <p:spPr bwMode="auto">
            <a:xfrm>
              <a:off x="2446" y="2391"/>
              <a:ext cx="293" cy="122"/>
            </a:xfrm>
            <a:custGeom>
              <a:avLst/>
              <a:gdLst/>
              <a:ahLst/>
              <a:cxnLst>
                <a:cxn ang="0">
                  <a:pos x="293" y="122"/>
                </a:cxn>
                <a:cxn ang="0">
                  <a:pos x="293" y="99"/>
                </a:cxn>
                <a:cxn ang="0">
                  <a:pos x="293" y="99"/>
                </a:cxn>
                <a:cxn ang="0">
                  <a:pos x="232" y="86"/>
                </a:cxn>
                <a:cxn ang="0">
                  <a:pos x="144" y="63"/>
                </a:cxn>
                <a:cxn ang="0">
                  <a:pos x="144" y="63"/>
                </a:cxn>
                <a:cxn ang="0">
                  <a:pos x="144" y="63"/>
                </a:cxn>
                <a:cxn ang="0">
                  <a:pos x="66" y="27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55" y="45"/>
                </a:cxn>
                <a:cxn ang="0">
                  <a:pos x="138" y="81"/>
                </a:cxn>
                <a:cxn ang="0">
                  <a:pos x="138" y="81"/>
                </a:cxn>
                <a:cxn ang="0">
                  <a:pos x="138" y="81"/>
                </a:cxn>
                <a:cxn ang="0">
                  <a:pos x="138" y="81"/>
                </a:cxn>
                <a:cxn ang="0">
                  <a:pos x="177" y="95"/>
                </a:cxn>
                <a:cxn ang="0">
                  <a:pos x="221" y="104"/>
                </a:cxn>
                <a:cxn ang="0">
                  <a:pos x="293" y="122"/>
                </a:cxn>
                <a:cxn ang="0">
                  <a:pos x="293" y="122"/>
                </a:cxn>
              </a:cxnLst>
              <a:rect l="0" t="0" r="r" b="b"/>
              <a:pathLst>
                <a:path w="293" h="122">
                  <a:moveTo>
                    <a:pt x="293" y="122"/>
                  </a:moveTo>
                  <a:lnTo>
                    <a:pt x="293" y="99"/>
                  </a:lnTo>
                  <a:lnTo>
                    <a:pt x="293" y="99"/>
                  </a:lnTo>
                  <a:lnTo>
                    <a:pt x="232" y="86"/>
                  </a:lnTo>
                  <a:lnTo>
                    <a:pt x="144" y="63"/>
                  </a:lnTo>
                  <a:lnTo>
                    <a:pt x="144" y="63"/>
                  </a:lnTo>
                  <a:lnTo>
                    <a:pt x="144" y="63"/>
                  </a:lnTo>
                  <a:lnTo>
                    <a:pt x="66" y="2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55" y="45"/>
                  </a:lnTo>
                  <a:lnTo>
                    <a:pt x="138" y="81"/>
                  </a:lnTo>
                  <a:lnTo>
                    <a:pt x="138" y="81"/>
                  </a:lnTo>
                  <a:lnTo>
                    <a:pt x="138" y="81"/>
                  </a:lnTo>
                  <a:lnTo>
                    <a:pt x="138" y="81"/>
                  </a:lnTo>
                  <a:lnTo>
                    <a:pt x="177" y="95"/>
                  </a:lnTo>
                  <a:lnTo>
                    <a:pt x="221" y="104"/>
                  </a:lnTo>
                  <a:lnTo>
                    <a:pt x="293" y="122"/>
                  </a:lnTo>
                  <a:lnTo>
                    <a:pt x="293" y="122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77" name="Freeform 117"/>
            <p:cNvSpPr>
              <a:spLocks/>
            </p:cNvSpPr>
            <p:nvPr/>
          </p:nvSpPr>
          <p:spPr bwMode="auto">
            <a:xfrm>
              <a:off x="2882" y="2110"/>
              <a:ext cx="61" cy="276"/>
            </a:xfrm>
            <a:custGeom>
              <a:avLst/>
              <a:gdLst/>
              <a:ahLst/>
              <a:cxnLst>
                <a:cxn ang="0">
                  <a:pos x="50" y="276"/>
                </a:cxn>
                <a:cxn ang="0">
                  <a:pos x="50" y="276"/>
                </a:cxn>
                <a:cxn ang="0">
                  <a:pos x="56" y="231"/>
                </a:cxn>
                <a:cxn ang="0">
                  <a:pos x="61" y="168"/>
                </a:cxn>
                <a:cxn ang="0">
                  <a:pos x="61" y="168"/>
                </a:cxn>
                <a:cxn ang="0">
                  <a:pos x="61" y="168"/>
                </a:cxn>
                <a:cxn ang="0">
                  <a:pos x="56" y="131"/>
                </a:cxn>
                <a:cxn ang="0">
                  <a:pos x="56" y="131"/>
                </a:cxn>
                <a:cxn ang="0">
                  <a:pos x="56" y="131"/>
                </a:cxn>
                <a:cxn ang="0">
                  <a:pos x="39" y="59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7" y="50"/>
                </a:cxn>
                <a:cxn ang="0">
                  <a:pos x="17" y="50"/>
                </a:cxn>
                <a:cxn ang="0">
                  <a:pos x="17" y="50"/>
                </a:cxn>
                <a:cxn ang="0">
                  <a:pos x="33" y="136"/>
                </a:cxn>
                <a:cxn ang="0">
                  <a:pos x="33" y="136"/>
                </a:cxn>
                <a:cxn ang="0">
                  <a:pos x="33" y="136"/>
                </a:cxn>
                <a:cxn ang="0">
                  <a:pos x="33" y="168"/>
                </a:cxn>
                <a:cxn ang="0">
                  <a:pos x="33" y="168"/>
                </a:cxn>
                <a:cxn ang="0">
                  <a:pos x="33" y="168"/>
                </a:cxn>
                <a:cxn ang="0">
                  <a:pos x="33" y="231"/>
                </a:cxn>
                <a:cxn ang="0">
                  <a:pos x="28" y="276"/>
                </a:cxn>
                <a:cxn ang="0">
                  <a:pos x="28" y="276"/>
                </a:cxn>
                <a:cxn ang="0">
                  <a:pos x="50" y="276"/>
                </a:cxn>
                <a:cxn ang="0">
                  <a:pos x="50" y="276"/>
                </a:cxn>
              </a:cxnLst>
              <a:rect l="0" t="0" r="r" b="b"/>
              <a:pathLst>
                <a:path w="61" h="276">
                  <a:moveTo>
                    <a:pt x="50" y="276"/>
                  </a:moveTo>
                  <a:lnTo>
                    <a:pt x="50" y="276"/>
                  </a:lnTo>
                  <a:lnTo>
                    <a:pt x="56" y="231"/>
                  </a:lnTo>
                  <a:lnTo>
                    <a:pt x="61" y="168"/>
                  </a:lnTo>
                  <a:lnTo>
                    <a:pt x="61" y="168"/>
                  </a:lnTo>
                  <a:lnTo>
                    <a:pt x="61" y="168"/>
                  </a:lnTo>
                  <a:lnTo>
                    <a:pt x="56" y="131"/>
                  </a:lnTo>
                  <a:lnTo>
                    <a:pt x="56" y="131"/>
                  </a:lnTo>
                  <a:lnTo>
                    <a:pt x="56" y="131"/>
                  </a:lnTo>
                  <a:lnTo>
                    <a:pt x="39" y="59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7" y="50"/>
                  </a:lnTo>
                  <a:lnTo>
                    <a:pt x="17" y="50"/>
                  </a:lnTo>
                  <a:lnTo>
                    <a:pt x="17" y="50"/>
                  </a:lnTo>
                  <a:lnTo>
                    <a:pt x="33" y="136"/>
                  </a:lnTo>
                  <a:lnTo>
                    <a:pt x="33" y="136"/>
                  </a:lnTo>
                  <a:lnTo>
                    <a:pt x="33" y="136"/>
                  </a:lnTo>
                  <a:lnTo>
                    <a:pt x="33" y="168"/>
                  </a:lnTo>
                  <a:lnTo>
                    <a:pt x="33" y="168"/>
                  </a:lnTo>
                  <a:lnTo>
                    <a:pt x="33" y="168"/>
                  </a:lnTo>
                  <a:lnTo>
                    <a:pt x="33" y="231"/>
                  </a:lnTo>
                  <a:lnTo>
                    <a:pt x="28" y="276"/>
                  </a:lnTo>
                  <a:lnTo>
                    <a:pt x="28" y="276"/>
                  </a:lnTo>
                  <a:lnTo>
                    <a:pt x="50" y="276"/>
                  </a:lnTo>
                  <a:lnTo>
                    <a:pt x="50" y="276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78" name="Freeform 118"/>
            <p:cNvSpPr>
              <a:spLocks/>
            </p:cNvSpPr>
            <p:nvPr/>
          </p:nvSpPr>
          <p:spPr bwMode="auto">
            <a:xfrm>
              <a:off x="2833" y="1721"/>
              <a:ext cx="38" cy="153"/>
            </a:xfrm>
            <a:custGeom>
              <a:avLst/>
              <a:gdLst/>
              <a:ahLst/>
              <a:cxnLst>
                <a:cxn ang="0">
                  <a:pos x="22" y="153"/>
                </a:cxn>
                <a:cxn ang="0">
                  <a:pos x="22" y="153"/>
                </a:cxn>
                <a:cxn ang="0">
                  <a:pos x="27" y="122"/>
                </a:cxn>
                <a:cxn ang="0">
                  <a:pos x="38" y="77"/>
                </a:cxn>
                <a:cxn ang="0">
                  <a:pos x="38" y="77"/>
                </a:cxn>
                <a:cxn ang="0">
                  <a:pos x="38" y="77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1" y="72"/>
                </a:cxn>
                <a:cxn ang="0">
                  <a:pos x="11" y="72"/>
                </a:cxn>
                <a:cxn ang="0">
                  <a:pos x="11" y="72"/>
                </a:cxn>
                <a:cxn ang="0">
                  <a:pos x="5" y="117"/>
                </a:cxn>
                <a:cxn ang="0">
                  <a:pos x="0" y="149"/>
                </a:cxn>
                <a:cxn ang="0">
                  <a:pos x="0" y="149"/>
                </a:cxn>
                <a:cxn ang="0">
                  <a:pos x="22" y="153"/>
                </a:cxn>
                <a:cxn ang="0">
                  <a:pos x="22" y="153"/>
                </a:cxn>
              </a:cxnLst>
              <a:rect l="0" t="0" r="r" b="b"/>
              <a:pathLst>
                <a:path w="38" h="153">
                  <a:moveTo>
                    <a:pt x="22" y="153"/>
                  </a:moveTo>
                  <a:lnTo>
                    <a:pt x="22" y="153"/>
                  </a:lnTo>
                  <a:lnTo>
                    <a:pt x="27" y="122"/>
                  </a:lnTo>
                  <a:lnTo>
                    <a:pt x="38" y="77"/>
                  </a:lnTo>
                  <a:lnTo>
                    <a:pt x="38" y="77"/>
                  </a:lnTo>
                  <a:lnTo>
                    <a:pt x="38" y="77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1" y="72"/>
                  </a:lnTo>
                  <a:lnTo>
                    <a:pt x="11" y="72"/>
                  </a:lnTo>
                  <a:lnTo>
                    <a:pt x="11" y="72"/>
                  </a:lnTo>
                  <a:lnTo>
                    <a:pt x="5" y="117"/>
                  </a:lnTo>
                  <a:lnTo>
                    <a:pt x="0" y="149"/>
                  </a:lnTo>
                  <a:lnTo>
                    <a:pt x="0" y="149"/>
                  </a:lnTo>
                  <a:lnTo>
                    <a:pt x="22" y="153"/>
                  </a:lnTo>
                  <a:lnTo>
                    <a:pt x="22" y="153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79" name="Freeform 119"/>
            <p:cNvSpPr>
              <a:spLocks/>
            </p:cNvSpPr>
            <p:nvPr/>
          </p:nvSpPr>
          <p:spPr bwMode="auto">
            <a:xfrm>
              <a:off x="2380" y="1784"/>
              <a:ext cx="315" cy="122"/>
            </a:xfrm>
            <a:custGeom>
              <a:avLst/>
              <a:gdLst/>
              <a:ahLst/>
              <a:cxnLst>
                <a:cxn ang="0">
                  <a:pos x="298" y="122"/>
                </a:cxn>
                <a:cxn ang="0">
                  <a:pos x="315" y="109"/>
                </a:cxn>
                <a:cxn ang="0">
                  <a:pos x="315" y="109"/>
                </a:cxn>
                <a:cxn ang="0">
                  <a:pos x="281" y="86"/>
                </a:cxn>
                <a:cxn ang="0">
                  <a:pos x="221" y="59"/>
                </a:cxn>
                <a:cxn ang="0">
                  <a:pos x="177" y="41"/>
                </a:cxn>
                <a:cxn ang="0">
                  <a:pos x="127" y="27"/>
                </a:cxn>
                <a:cxn ang="0">
                  <a:pos x="66" y="1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72" y="32"/>
                </a:cxn>
                <a:cxn ang="0">
                  <a:pos x="138" y="50"/>
                </a:cxn>
                <a:cxn ang="0">
                  <a:pos x="188" y="68"/>
                </a:cxn>
                <a:cxn ang="0">
                  <a:pos x="232" y="81"/>
                </a:cxn>
                <a:cxn ang="0">
                  <a:pos x="232" y="81"/>
                </a:cxn>
                <a:cxn ang="0">
                  <a:pos x="232" y="81"/>
                </a:cxn>
                <a:cxn ang="0">
                  <a:pos x="287" y="113"/>
                </a:cxn>
                <a:cxn ang="0">
                  <a:pos x="287" y="113"/>
                </a:cxn>
                <a:cxn ang="0">
                  <a:pos x="281" y="118"/>
                </a:cxn>
                <a:cxn ang="0">
                  <a:pos x="287" y="113"/>
                </a:cxn>
                <a:cxn ang="0">
                  <a:pos x="287" y="113"/>
                </a:cxn>
                <a:cxn ang="0">
                  <a:pos x="298" y="122"/>
                </a:cxn>
                <a:cxn ang="0">
                  <a:pos x="298" y="122"/>
                </a:cxn>
              </a:cxnLst>
              <a:rect l="0" t="0" r="r" b="b"/>
              <a:pathLst>
                <a:path w="315" h="122">
                  <a:moveTo>
                    <a:pt x="298" y="122"/>
                  </a:moveTo>
                  <a:lnTo>
                    <a:pt x="315" y="109"/>
                  </a:lnTo>
                  <a:lnTo>
                    <a:pt x="315" y="109"/>
                  </a:lnTo>
                  <a:lnTo>
                    <a:pt x="281" y="86"/>
                  </a:lnTo>
                  <a:lnTo>
                    <a:pt x="221" y="59"/>
                  </a:lnTo>
                  <a:lnTo>
                    <a:pt x="177" y="41"/>
                  </a:lnTo>
                  <a:lnTo>
                    <a:pt x="127" y="27"/>
                  </a:lnTo>
                  <a:lnTo>
                    <a:pt x="66" y="1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72" y="32"/>
                  </a:lnTo>
                  <a:lnTo>
                    <a:pt x="138" y="50"/>
                  </a:lnTo>
                  <a:lnTo>
                    <a:pt x="188" y="68"/>
                  </a:lnTo>
                  <a:lnTo>
                    <a:pt x="232" y="81"/>
                  </a:lnTo>
                  <a:lnTo>
                    <a:pt x="232" y="81"/>
                  </a:lnTo>
                  <a:lnTo>
                    <a:pt x="232" y="81"/>
                  </a:lnTo>
                  <a:lnTo>
                    <a:pt x="287" y="113"/>
                  </a:lnTo>
                  <a:lnTo>
                    <a:pt x="287" y="113"/>
                  </a:lnTo>
                  <a:lnTo>
                    <a:pt x="281" y="118"/>
                  </a:lnTo>
                  <a:lnTo>
                    <a:pt x="287" y="113"/>
                  </a:lnTo>
                  <a:lnTo>
                    <a:pt x="287" y="113"/>
                  </a:lnTo>
                  <a:lnTo>
                    <a:pt x="298" y="122"/>
                  </a:lnTo>
                  <a:lnTo>
                    <a:pt x="298" y="122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80" name="Freeform 120"/>
            <p:cNvSpPr>
              <a:spLocks/>
            </p:cNvSpPr>
            <p:nvPr/>
          </p:nvSpPr>
          <p:spPr bwMode="auto">
            <a:xfrm>
              <a:off x="2435" y="2056"/>
              <a:ext cx="282" cy="185"/>
            </a:xfrm>
            <a:custGeom>
              <a:avLst/>
              <a:gdLst/>
              <a:ahLst/>
              <a:cxnLst>
                <a:cxn ang="0">
                  <a:pos x="17" y="185"/>
                </a:cxn>
                <a:cxn ang="0">
                  <a:pos x="17" y="185"/>
                </a:cxn>
                <a:cxn ang="0">
                  <a:pos x="83" y="140"/>
                </a:cxn>
                <a:cxn ang="0">
                  <a:pos x="160" y="90"/>
                </a:cxn>
                <a:cxn ang="0">
                  <a:pos x="282" y="13"/>
                </a:cxn>
                <a:cxn ang="0">
                  <a:pos x="282" y="13"/>
                </a:cxn>
                <a:cxn ang="0">
                  <a:pos x="271" y="0"/>
                </a:cxn>
                <a:cxn ang="0">
                  <a:pos x="271" y="0"/>
                </a:cxn>
                <a:cxn ang="0">
                  <a:pos x="149" y="72"/>
                </a:cxn>
                <a:cxn ang="0">
                  <a:pos x="66" y="126"/>
                </a:cxn>
                <a:cxn ang="0">
                  <a:pos x="0" y="172"/>
                </a:cxn>
                <a:cxn ang="0">
                  <a:pos x="0" y="172"/>
                </a:cxn>
                <a:cxn ang="0">
                  <a:pos x="17" y="185"/>
                </a:cxn>
                <a:cxn ang="0">
                  <a:pos x="17" y="185"/>
                </a:cxn>
              </a:cxnLst>
              <a:rect l="0" t="0" r="r" b="b"/>
              <a:pathLst>
                <a:path w="282" h="185">
                  <a:moveTo>
                    <a:pt x="17" y="185"/>
                  </a:moveTo>
                  <a:lnTo>
                    <a:pt x="17" y="185"/>
                  </a:lnTo>
                  <a:lnTo>
                    <a:pt x="83" y="140"/>
                  </a:lnTo>
                  <a:lnTo>
                    <a:pt x="160" y="90"/>
                  </a:lnTo>
                  <a:lnTo>
                    <a:pt x="282" y="13"/>
                  </a:lnTo>
                  <a:lnTo>
                    <a:pt x="282" y="13"/>
                  </a:lnTo>
                  <a:lnTo>
                    <a:pt x="271" y="0"/>
                  </a:lnTo>
                  <a:lnTo>
                    <a:pt x="271" y="0"/>
                  </a:lnTo>
                  <a:lnTo>
                    <a:pt x="149" y="72"/>
                  </a:lnTo>
                  <a:lnTo>
                    <a:pt x="66" y="126"/>
                  </a:lnTo>
                  <a:lnTo>
                    <a:pt x="0" y="172"/>
                  </a:lnTo>
                  <a:lnTo>
                    <a:pt x="0" y="172"/>
                  </a:lnTo>
                  <a:lnTo>
                    <a:pt x="17" y="185"/>
                  </a:lnTo>
                  <a:lnTo>
                    <a:pt x="17" y="185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81" name="Freeform 121"/>
            <p:cNvSpPr>
              <a:spLocks/>
            </p:cNvSpPr>
            <p:nvPr/>
          </p:nvSpPr>
          <p:spPr bwMode="auto">
            <a:xfrm>
              <a:off x="2231" y="1870"/>
              <a:ext cx="33" cy="303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0" y="122"/>
                </a:cxn>
                <a:cxn ang="0">
                  <a:pos x="0" y="240"/>
                </a:cxn>
                <a:cxn ang="0">
                  <a:pos x="11" y="303"/>
                </a:cxn>
                <a:cxn ang="0">
                  <a:pos x="11" y="303"/>
                </a:cxn>
                <a:cxn ang="0">
                  <a:pos x="33" y="303"/>
                </a:cxn>
                <a:cxn ang="0">
                  <a:pos x="33" y="303"/>
                </a:cxn>
                <a:cxn ang="0">
                  <a:pos x="27" y="240"/>
                </a:cxn>
                <a:cxn ang="0">
                  <a:pos x="22" y="122"/>
                </a:cxn>
                <a:cxn ang="0">
                  <a:pos x="22" y="122"/>
                </a:cxn>
                <a:cxn ang="0">
                  <a:pos x="22" y="122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0" y="122"/>
                </a:cxn>
              </a:cxnLst>
              <a:rect l="0" t="0" r="r" b="b"/>
              <a:pathLst>
                <a:path w="33" h="303">
                  <a:moveTo>
                    <a:pt x="0" y="122"/>
                  </a:moveTo>
                  <a:lnTo>
                    <a:pt x="0" y="122"/>
                  </a:lnTo>
                  <a:lnTo>
                    <a:pt x="0" y="240"/>
                  </a:lnTo>
                  <a:lnTo>
                    <a:pt x="11" y="303"/>
                  </a:lnTo>
                  <a:lnTo>
                    <a:pt x="11" y="303"/>
                  </a:lnTo>
                  <a:lnTo>
                    <a:pt x="33" y="303"/>
                  </a:lnTo>
                  <a:lnTo>
                    <a:pt x="33" y="303"/>
                  </a:lnTo>
                  <a:lnTo>
                    <a:pt x="27" y="240"/>
                  </a:lnTo>
                  <a:lnTo>
                    <a:pt x="22" y="122"/>
                  </a:lnTo>
                  <a:lnTo>
                    <a:pt x="22" y="122"/>
                  </a:lnTo>
                  <a:lnTo>
                    <a:pt x="22" y="122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82" name="Freeform 122"/>
            <p:cNvSpPr>
              <a:spLocks/>
            </p:cNvSpPr>
            <p:nvPr/>
          </p:nvSpPr>
          <p:spPr bwMode="auto">
            <a:xfrm>
              <a:off x="2269" y="2422"/>
              <a:ext cx="39" cy="159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0" y="50"/>
                </a:cxn>
                <a:cxn ang="0">
                  <a:pos x="6" y="105"/>
                </a:cxn>
                <a:cxn ang="0">
                  <a:pos x="17" y="159"/>
                </a:cxn>
                <a:cxn ang="0">
                  <a:pos x="17" y="159"/>
                </a:cxn>
                <a:cxn ang="0">
                  <a:pos x="39" y="154"/>
                </a:cxn>
                <a:cxn ang="0">
                  <a:pos x="39" y="154"/>
                </a:cxn>
                <a:cxn ang="0">
                  <a:pos x="28" y="100"/>
                </a:cxn>
                <a:cxn ang="0">
                  <a:pos x="23" y="50"/>
                </a:cxn>
                <a:cxn ang="0">
                  <a:pos x="23" y="50"/>
                </a:cxn>
                <a:cxn ang="0">
                  <a:pos x="23" y="5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50"/>
                </a:cxn>
                <a:cxn ang="0">
                  <a:pos x="0" y="50"/>
                </a:cxn>
                <a:cxn ang="0">
                  <a:pos x="0" y="50"/>
                </a:cxn>
              </a:cxnLst>
              <a:rect l="0" t="0" r="r" b="b"/>
              <a:pathLst>
                <a:path w="39" h="159">
                  <a:moveTo>
                    <a:pt x="0" y="50"/>
                  </a:moveTo>
                  <a:lnTo>
                    <a:pt x="0" y="50"/>
                  </a:lnTo>
                  <a:lnTo>
                    <a:pt x="6" y="105"/>
                  </a:lnTo>
                  <a:lnTo>
                    <a:pt x="17" y="159"/>
                  </a:lnTo>
                  <a:lnTo>
                    <a:pt x="17" y="159"/>
                  </a:lnTo>
                  <a:lnTo>
                    <a:pt x="39" y="154"/>
                  </a:lnTo>
                  <a:lnTo>
                    <a:pt x="39" y="154"/>
                  </a:lnTo>
                  <a:lnTo>
                    <a:pt x="28" y="100"/>
                  </a:lnTo>
                  <a:lnTo>
                    <a:pt x="23" y="50"/>
                  </a:lnTo>
                  <a:lnTo>
                    <a:pt x="23" y="50"/>
                  </a:lnTo>
                  <a:lnTo>
                    <a:pt x="23" y="5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83" name="Freeform 123"/>
            <p:cNvSpPr>
              <a:spLocks/>
            </p:cNvSpPr>
            <p:nvPr/>
          </p:nvSpPr>
          <p:spPr bwMode="auto">
            <a:xfrm>
              <a:off x="2982" y="2006"/>
              <a:ext cx="176" cy="90"/>
            </a:xfrm>
            <a:custGeom>
              <a:avLst/>
              <a:gdLst/>
              <a:ahLst/>
              <a:cxnLst>
                <a:cxn ang="0">
                  <a:pos x="127" y="50"/>
                </a:cxn>
                <a:cxn ang="0">
                  <a:pos x="127" y="50"/>
                </a:cxn>
                <a:cxn ang="0">
                  <a:pos x="72" y="22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60" y="41"/>
                </a:cxn>
                <a:cxn ang="0">
                  <a:pos x="116" y="63"/>
                </a:cxn>
                <a:cxn ang="0">
                  <a:pos x="116" y="63"/>
                </a:cxn>
                <a:cxn ang="0">
                  <a:pos x="116" y="63"/>
                </a:cxn>
                <a:cxn ang="0">
                  <a:pos x="165" y="90"/>
                </a:cxn>
                <a:cxn ang="0">
                  <a:pos x="165" y="90"/>
                </a:cxn>
                <a:cxn ang="0">
                  <a:pos x="176" y="77"/>
                </a:cxn>
                <a:cxn ang="0">
                  <a:pos x="176" y="77"/>
                </a:cxn>
                <a:cxn ang="0">
                  <a:pos x="127" y="50"/>
                </a:cxn>
                <a:cxn ang="0">
                  <a:pos x="127" y="50"/>
                </a:cxn>
                <a:cxn ang="0">
                  <a:pos x="127" y="50"/>
                </a:cxn>
              </a:cxnLst>
              <a:rect l="0" t="0" r="r" b="b"/>
              <a:pathLst>
                <a:path w="176" h="90">
                  <a:moveTo>
                    <a:pt x="127" y="50"/>
                  </a:moveTo>
                  <a:lnTo>
                    <a:pt x="127" y="50"/>
                  </a:lnTo>
                  <a:lnTo>
                    <a:pt x="72" y="22"/>
                  </a:lnTo>
                  <a:lnTo>
                    <a:pt x="5" y="0"/>
                  </a:lnTo>
                  <a:lnTo>
                    <a:pt x="5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60" y="41"/>
                  </a:lnTo>
                  <a:lnTo>
                    <a:pt x="116" y="63"/>
                  </a:lnTo>
                  <a:lnTo>
                    <a:pt x="116" y="63"/>
                  </a:lnTo>
                  <a:lnTo>
                    <a:pt x="116" y="63"/>
                  </a:lnTo>
                  <a:lnTo>
                    <a:pt x="165" y="90"/>
                  </a:lnTo>
                  <a:lnTo>
                    <a:pt x="165" y="90"/>
                  </a:lnTo>
                  <a:lnTo>
                    <a:pt x="176" y="77"/>
                  </a:lnTo>
                  <a:lnTo>
                    <a:pt x="176" y="77"/>
                  </a:lnTo>
                  <a:lnTo>
                    <a:pt x="127" y="50"/>
                  </a:lnTo>
                  <a:lnTo>
                    <a:pt x="127" y="50"/>
                  </a:lnTo>
                  <a:lnTo>
                    <a:pt x="127" y="50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84" name="Freeform 124"/>
            <p:cNvSpPr>
              <a:spLocks noEditPoints="1"/>
            </p:cNvSpPr>
            <p:nvPr/>
          </p:nvSpPr>
          <p:spPr bwMode="auto">
            <a:xfrm>
              <a:off x="1966" y="2250"/>
              <a:ext cx="187" cy="59"/>
            </a:xfrm>
            <a:custGeom>
              <a:avLst/>
              <a:gdLst/>
              <a:ahLst/>
              <a:cxnLst>
                <a:cxn ang="0">
                  <a:pos x="105" y="46"/>
                </a:cxn>
                <a:cxn ang="0">
                  <a:pos x="105" y="46"/>
                </a:cxn>
                <a:cxn ang="0">
                  <a:pos x="176" y="59"/>
                </a:cxn>
                <a:cxn ang="0">
                  <a:pos x="176" y="59"/>
                </a:cxn>
                <a:cxn ang="0">
                  <a:pos x="176" y="41"/>
                </a:cxn>
                <a:cxn ang="0">
                  <a:pos x="176" y="41"/>
                </a:cxn>
                <a:cxn ang="0">
                  <a:pos x="165" y="37"/>
                </a:cxn>
                <a:cxn ang="0">
                  <a:pos x="165" y="37"/>
                </a:cxn>
                <a:cxn ang="0">
                  <a:pos x="165" y="37"/>
                </a:cxn>
                <a:cxn ang="0">
                  <a:pos x="110" y="28"/>
                </a:cxn>
                <a:cxn ang="0">
                  <a:pos x="110" y="28"/>
                </a:cxn>
                <a:cxn ang="0">
                  <a:pos x="110" y="28"/>
                </a:cxn>
                <a:cxn ang="0">
                  <a:pos x="55" y="14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2" y="23"/>
                </a:cxn>
                <a:cxn ang="0">
                  <a:pos x="49" y="32"/>
                </a:cxn>
                <a:cxn ang="0">
                  <a:pos x="105" y="46"/>
                </a:cxn>
                <a:cxn ang="0">
                  <a:pos x="105" y="46"/>
                </a:cxn>
                <a:cxn ang="0">
                  <a:pos x="187" y="41"/>
                </a:cxn>
                <a:cxn ang="0">
                  <a:pos x="187" y="41"/>
                </a:cxn>
                <a:cxn ang="0">
                  <a:pos x="187" y="41"/>
                </a:cxn>
                <a:cxn ang="0">
                  <a:pos x="187" y="41"/>
                </a:cxn>
                <a:cxn ang="0">
                  <a:pos x="187" y="41"/>
                </a:cxn>
              </a:cxnLst>
              <a:rect l="0" t="0" r="r" b="b"/>
              <a:pathLst>
                <a:path w="187" h="59">
                  <a:moveTo>
                    <a:pt x="105" y="46"/>
                  </a:moveTo>
                  <a:lnTo>
                    <a:pt x="105" y="46"/>
                  </a:lnTo>
                  <a:lnTo>
                    <a:pt x="176" y="59"/>
                  </a:lnTo>
                  <a:lnTo>
                    <a:pt x="176" y="59"/>
                  </a:lnTo>
                  <a:lnTo>
                    <a:pt x="176" y="41"/>
                  </a:lnTo>
                  <a:lnTo>
                    <a:pt x="176" y="41"/>
                  </a:lnTo>
                  <a:lnTo>
                    <a:pt x="165" y="37"/>
                  </a:lnTo>
                  <a:lnTo>
                    <a:pt x="165" y="37"/>
                  </a:lnTo>
                  <a:lnTo>
                    <a:pt x="165" y="37"/>
                  </a:lnTo>
                  <a:lnTo>
                    <a:pt x="110" y="28"/>
                  </a:lnTo>
                  <a:lnTo>
                    <a:pt x="110" y="28"/>
                  </a:lnTo>
                  <a:lnTo>
                    <a:pt x="110" y="28"/>
                  </a:lnTo>
                  <a:lnTo>
                    <a:pt x="55" y="14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2" y="23"/>
                  </a:lnTo>
                  <a:lnTo>
                    <a:pt x="49" y="32"/>
                  </a:lnTo>
                  <a:lnTo>
                    <a:pt x="105" y="46"/>
                  </a:lnTo>
                  <a:lnTo>
                    <a:pt x="105" y="46"/>
                  </a:lnTo>
                  <a:close/>
                  <a:moveTo>
                    <a:pt x="187" y="41"/>
                  </a:moveTo>
                  <a:lnTo>
                    <a:pt x="187" y="41"/>
                  </a:lnTo>
                  <a:lnTo>
                    <a:pt x="187" y="41"/>
                  </a:lnTo>
                  <a:lnTo>
                    <a:pt x="187" y="41"/>
                  </a:lnTo>
                  <a:lnTo>
                    <a:pt x="187" y="41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85" name="Freeform 125"/>
            <p:cNvSpPr>
              <a:spLocks/>
            </p:cNvSpPr>
            <p:nvPr/>
          </p:nvSpPr>
          <p:spPr bwMode="auto">
            <a:xfrm>
              <a:off x="1960" y="1879"/>
              <a:ext cx="193" cy="145"/>
            </a:xfrm>
            <a:custGeom>
              <a:avLst/>
              <a:gdLst/>
              <a:ahLst/>
              <a:cxnLst>
                <a:cxn ang="0">
                  <a:pos x="22" y="145"/>
                </a:cxn>
                <a:cxn ang="0">
                  <a:pos x="22" y="145"/>
                </a:cxn>
                <a:cxn ang="0">
                  <a:pos x="39" y="113"/>
                </a:cxn>
                <a:cxn ang="0">
                  <a:pos x="61" y="91"/>
                </a:cxn>
                <a:cxn ang="0">
                  <a:pos x="89" y="68"/>
                </a:cxn>
                <a:cxn ang="0">
                  <a:pos x="122" y="50"/>
                </a:cxn>
                <a:cxn ang="0">
                  <a:pos x="122" y="50"/>
                </a:cxn>
                <a:cxn ang="0">
                  <a:pos x="122" y="50"/>
                </a:cxn>
                <a:cxn ang="0">
                  <a:pos x="166" y="27"/>
                </a:cxn>
                <a:cxn ang="0">
                  <a:pos x="193" y="18"/>
                </a:cxn>
                <a:cxn ang="0">
                  <a:pos x="193" y="18"/>
                </a:cxn>
                <a:cxn ang="0">
                  <a:pos x="188" y="0"/>
                </a:cxn>
                <a:cxn ang="0">
                  <a:pos x="188" y="0"/>
                </a:cxn>
                <a:cxn ang="0">
                  <a:pos x="166" y="5"/>
                </a:cxn>
                <a:cxn ang="0">
                  <a:pos x="166" y="5"/>
                </a:cxn>
                <a:cxn ang="0">
                  <a:pos x="166" y="5"/>
                </a:cxn>
                <a:cxn ang="0">
                  <a:pos x="105" y="32"/>
                </a:cxn>
                <a:cxn ang="0">
                  <a:pos x="105" y="32"/>
                </a:cxn>
                <a:cxn ang="0">
                  <a:pos x="105" y="32"/>
                </a:cxn>
                <a:cxn ang="0">
                  <a:pos x="72" y="54"/>
                </a:cxn>
                <a:cxn ang="0">
                  <a:pos x="44" y="77"/>
                </a:cxn>
                <a:cxn ang="0">
                  <a:pos x="17" y="104"/>
                </a:cxn>
                <a:cxn ang="0">
                  <a:pos x="0" y="140"/>
                </a:cxn>
                <a:cxn ang="0">
                  <a:pos x="0" y="140"/>
                </a:cxn>
                <a:cxn ang="0">
                  <a:pos x="22" y="145"/>
                </a:cxn>
                <a:cxn ang="0">
                  <a:pos x="22" y="145"/>
                </a:cxn>
              </a:cxnLst>
              <a:rect l="0" t="0" r="r" b="b"/>
              <a:pathLst>
                <a:path w="193" h="145">
                  <a:moveTo>
                    <a:pt x="22" y="145"/>
                  </a:moveTo>
                  <a:lnTo>
                    <a:pt x="22" y="145"/>
                  </a:lnTo>
                  <a:lnTo>
                    <a:pt x="39" y="113"/>
                  </a:lnTo>
                  <a:lnTo>
                    <a:pt x="61" y="91"/>
                  </a:lnTo>
                  <a:lnTo>
                    <a:pt x="89" y="68"/>
                  </a:lnTo>
                  <a:lnTo>
                    <a:pt x="122" y="50"/>
                  </a:lnTo>
                  <a:lnTo>
                    <a:pt x="122" y="50"/>
                  </a:lnTo>
                  <a:lnTo>
                    <a:pt x="122" y="50"/>
                  </a:lnTo>
                  <a:lnTo>
                    <a:pt x="166" y="27"/>
                  </a:lnTo>
                  <a:lnTo>
                    <a:pt x="193" y="18"/>
                  </a:lnTo>
                  <a:lnTo>
                    <a:pt x="193" y="18"/>
                  </a:lnTo>
                  <a:lnTo>
                    <a:pt x="188" y="0"/>
                  </a:lnTo>
                  <a:lnTo>
                    <a:pt x="188" y="0"/>
                  </a:lnTo>
                  <a:lnTo>
                    <a:pt x="166" y="5"/>
                  </a:lnTo>
                  <a:lnTo>
                    <a:pt x="166" y="5"/>
                  </a:lnTo>
                  <a:lnTo>
                    <a:pt x="166" y="5"/>
                  </a:lnTo>
                  <a:lnTo>
                    <a:pt x="105" y="32"/>
                  </a:lnTo>
                  <a:lnTo>
                    <a:pt x="105" y="32"/>
                  </a:lnTo>
                  <a:lnTo>
                    <a:pt x="105" y="32"/>
                  </a:lnTo>
                  <a:lnTo>
                    <a:pt x="72" y="54"/>
                  </a:lnTo>
                  <a:lnTo>
                    <a:pt x="44" y="77"/>
                  </a:lnTo>
                  <a:lnTo>
                    <a:pt x="17" y="104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22" y="145"/>
                  </a:lnTo>
                  <a:lnTo>
                    <a:pt x="22" y="145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86" name="Freeform 126"/>
            <p:cNvSpPr>
              <a:spLocks/>
            </p:cNvSpPr>
            <p:nvPr/>
          </p:nvSpPr>
          <p:spPr bwMode="auto">
            <a:xfrm>
              <a:off x="1657" y="2975"/>
              <a:ext cx="254" cy="272"/>
            </a:xfrm>
            <a:custGeom>
              <a:avLst/>
              <a:gdLst/>
              <a:ahLst/>
              <a:cxnLst>
                <a:cxn ang="0">
                  <a:pos x="254" y="131"/>
                </a:cxn>
                <a:cxn ang="0">
                  <a:pos x="254" y="131"/>
                </a:cxn>
                <a:cxn ang="0">
                  <a:pos x="254" y="158"/>
                </a:cxn>
                <a:cxn ang="0">
                  <a:pos x="248" y="186"/>
                </a:cxn>
                <a:cxn ang="0">
                  <a:pos x="237" y="208"/>
                </a:cxn>
                <a:cxn ang="0">
                  <a:pos x="226" y="231"/>
                </a:cxn>
                <a:cxn ang="0">
                  <a:pos x="209" y="249"/>
                </a:cxn>
                <a:cxn ang="0">
                  <a:pos x="187" y="263"/>
                </a:cxn>
                <a:cxn ang="0">
                  <a:pos x="165" y="272"/>
                </a:cxn>
                <a:cxn ang="0">
                  <a:pos x="138" y="272"/>
                </a:cxn>
                <a:cxn ang="0">
                  <a:pos x="138" y="272"/>
                </a:cxn>
                <a:cxn ang="0">
                  <a:pos x="110" y="272"/>
                </a:cxn>
                <a:cxn ang="0">
                  <a:pos x="88" y="263"/>
                </a:cxn>
                <a:cxn ang="0">
                  <a:pos x="66" y="254"/>
                </a:cxn>
                <a:cxn ang="0">
                  <a:pos x="44" y="235"/>
                </a:cxn>
                <a:cxn ang="0">
                  <a:pos x="27" y="217"/>
                </a:cxn>
                <a:cxn ang="0">
                  <a:pos x="16" y="195"/>
                </a:cxn>
                <a:cxn ang="0">
                  <a:pos x="5" y="172"/>
                </a:cxn>
                <a:cxn ang="0">
                  <a:pos x="0" y="140"/>
                </a:cxn>
                <a:cxn ang="0">
                  <a:pos x="0" y="140"/>
                </a:cxn>
                <a:cxn ang="0">
                  <a:pos x="5" y="113"/>
                </a:cxn>
                <a:cxn ang="0">
                  <a:pos x="11" y="91"/>
                </a:cxn>
                <a:cxn ang="0">
                  <a:pos x="22" y="63"/>
                </a:cxn>
                <a:cxn ang="0">
                  <a:pos x="33" y="45"/>
                </a:cxn>
                <a:cxn ang="0">
                  <a:pos x="49" y="27"/>
                </a:cxn>
                <a:cxn ang="0">
                  <a:pos x="71" y="14"/>
                </a:cxn>
                <a:cxn ang="0">
                  <a:pos x="93" y="5"/>
                </a:cxn>
                <a:cxn ang="0">
                  <a:pos x="121" y="0"/>
                </a:cxn>
                <a:cxn ang="0">
                  <a:pos x="121" y="0"/>
                </a:cxn>
                <a:cxn ang="0">
                  <a:pos x="143" y="5"/>
                </a:cxn>
                <a:cxn ang="0">
                  <a:pos x="171" y="9"/>
                </a:cxn>
                <a:cxn ang="0">
                  <a:pos x="193" y="23"/>
                </a:cxn>
                <a:cxn ang="0">
                  <a:pos x="209" y="36"/>
                </a:cxn>
                <a:cxn ang="0">
                  <a:pos x="226" y="59"/>
                </a:cxn>
                <a:cxn ang="0">
                  <a:pos x="242" y="81"/>
                </a:cxn>
                <a:cxn ang="0">
                  <a:pos x="248" y="104"/>
                </a:cxn>
                <a:cxn ang="0">
                  <a:pos x="254" y="131"/>
                </a:cxn>
                <a:cxn ang="0">
                  <a:pos x="254" y="131"/>
                </a:cxn>
              </a:cxnLst>
              <a:rect l="0" t="0" r="r" b="b"/>
              <a:pathLst>
                <a:path w="254" h="272">
                  <a:moveTo>
                    <a:pt x="254" y="131"/>
                  </a:moveTo>
                  <a:lnTo>
                    <a:pt x="254" y="131"/>
                  </a:lnTo>
                  <a:lnTo>
                    <a:pt x="254" y="158"/>
                  </a:lnTo>
                  <a:lnTo>
                    <a:pt x="248" y="186"/>
                  </a:lnTo>
                  <a:lnTo>
                    <a:pt x="237" y="208"/>
                  </a:lnTo>
                  <a:lnTo>
                    <a:pt x="226" y="231"/>
                  </a:lnTo>
                  <a:lnTo>
                    <a:pt x="209" y="249"/>
                  </a:lnTo>
                  <a:lnTo>
                    <a:pt x="187" y="263"/>
                  </a:lnTo>
                  <a:lnTo>
                    <a:pt x="165" y="272"/>
                  </a:lnTo>
                  <a:lnTo>
                    <a:pt x="138" y="272"/>
                  </a:lnTo>
                  <a:lnTo>
                    <a:pt x="138" y="272"/>
                  </a:lnTo>
                  <a:lnTo>
                    <a:pt x="110" y="272"/>
                  </a:lnTo>
                  <a:lnTo>
                    <a:pt x="88" y="263"/>
                  </a:lnTo>
                  <a:lnTo>
                    <a:pt x="66" y="254"/>
                  </a:lnTo>
                  <a:lnTo>
                    <a:pt x="44" y="235"/>
                  </a:lnTo>
                  <a:lnTo>
                    <a:pt x="27" y="217"/>
                  </a:lnTo>
                  <a:lnTo>
                    <a:pt x="16" y="195"/>
                  </a:lnTo>
                  <a:lnTo>
                    <a:pt x="5" y="172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5" y="113"/>
                  </a:lnTo>
                  <a:lnTo>
                    <a:pt x="11" y="91"/>
                  </a:lnTo>
                  <a:lnTo>
                    <a:pt x="22" y="63"/>
                  </a:lnTo>
                  <a:lnTo>
                    <a:pt x="33" y="45"/>
                  </a:lnTo>
                  <a:lnTo>
                    <a:pt x="49" y="27"/>
                  </a:lnTo>
                  <a:lnTo>
                    <a:pt x="71" y="14"/>
                  </a:lnTo>
                  <a:lnTo>
                    <a:pt x="93" y="5"/>
                  </a:lnTo>
                  <a:lnTo>
                    <a:pt x="121" y="0"/>
                  </a:lnTo>
                  <a:lnTo>
                    <a:pt x="121" y="0"/>
                  </a:lnTo>
                  <a:lnTo>
                    <a:pt x="143" y="5"/>
                  </a:lnTo>
                  <a:lnTo>
                    <a:pt x="171" y="9"/>
                  </a:lnTo>
                  <a:lnTo>
                    <a:pt x="193" y="23"/>
                  </a:lnTo>
                  <a:lnTo>
                    <a:pt x="209" y="36"/>
                  </a:lnTo>
                  <a:lnTo>
                    <a:pt x="226" y="59"/>
                  </a:lnTo>
                  <a:lnTo>
                    <a:pt x="242" y="81"/>
                  </a:lnTo>
                  <a:lnTo>
                    <a:pt x="248" y="104"/>
                  </a:lnTo>
                  <a:lnTo>
                    <a:pt x="254" y="131"/>
                  </a:lnTo>
                  <a:lnTo>
                    <a:pt x="254" y="131"/>
                  </a:lnTo>
                  <a:close/>
                </a:path>
              </a:pathLst>
            </a:custGeom>
            <a:solidFill>
              <a:srgbClr val="0764B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87" name="Freeform 127"/>
            <p:cNvSpPr>
              <a:spLocks/>
            </p:cNvSpPr>
            <p:nvPr/>
          </p:nvSpPr>
          <p:spPr bwMode="auto">
            <a:xfrm>
              <a:off x="1684" y="3002"/>
              <a:ext cx="204" cy="218"/>
            </a:xfrm>
            <a:custGeom>
              <a:avLst/>
              <a:gdLst/>
              <a:ahLst/>
              <a:cxnLst>
                <a:cxn ang="0">
                  <a:pos x="204" y="104"/>
                </a:cxn>
                <a:cxn ang="0">
                  <a:pos x="204" y="104"/>
                </a:cxn>
                <a:cxn ang="0">
                  <a:pos x="204" y="127"/>
                </a:cxn>
                <a:cxn ang="0">
                  <a:pos x="199" y="150"/>
                </a:cxn>
                <a:cxn ang="0">
                  <a:pos x="188" y="168"/>
                </a:cxn>
                <a:cxn ang="0">
                  <a:pos x="177" y="186"/>
                </a:cxn>
                <a:cxn ang="0">
                  <a:pos x="166" y="199"/>
                </a:cxn>
                <a:cxn ang="0">
                  <a:pos x="149" y="208"/>
                </a:cxn>
                <a:cxn ang="0">
                  <a:pos x="127" y="218"/>
                </a:cxn>
                <a:cxn ang="0">
                  <a:pos x="111" y="218"/>
                </a:cxn>
                <a:cxn ang="0">
                  <a:pos x="111" y="218"/>
                </a:cxn>
                <a:cxn ang="0">
                  <a:pos x="88" y="218"/>
                </a:cxn>
                <a:cxn ang="0">
                  <a:pos x="66" y="213"/>
                </a:cxn>
                <a:cxn ang="0">
                  <a:pos x="50" y="204"/>
                </a:cxn>
                <a:cxn ang="0">
                  <a:pos x="33" y="190"/>
                </a:cxn>
                <a:cxn ang="0">
                  <a:pos x="22" y="177"/>
                </a:cxn>
                <a:cxn ang="0">
                  <a:pos x="11" y="159"/>
                </a:cxn>
                <a:cxn ang="0">
                  <a:pos x="6" y="136"/>
                </a:cxn>
                <a:cxn ang="0">
                  <a:pos x="0" y="113"/>
                </a:cxn>
                <a:cxn ang="0">
                  <a:pos x="0" y="113"/>
                </a:cxn>
                <a:cxn ang="0">
                  <a:pos x="0" y="91"/>
                </a:cxn>
                <a:cxn ang="0">
                  <a:pos x="6" y="73"/>
                </a:cxn>
                <a:cxn ang="0">
                  <a:pos x="11" y="54"/>
                </a:cxn>
                <a:cxn ang="0">
                  <a:pos x="28" y="36"/>
                </a:cxn>
                <a:cxn ang="0">
                  <a:pos x="39" y="23"/>
                </a:cxn>
                <a:cxn ang="0">
                  <a:pos x="55" y="9"/>
                </a:cxn>
                <a:cxn ang="0">
                  <a:pos x="72" y="5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116" y="5"/>
                </a:cxn>
                <a:cxn ang="0">
                  <a:pos x="133" y="9"/>
                </a:cxn>
                <a:cxn ang="0">
                  <a:pos x="155" y="18"/>
                </a:cxn>
                <a:cxn ang="0">
                  <a:pos x="166" y="32"/>
                </a:cxn>
                <a:cxn ang="0">
                  <a:pos x="182" y="45"/>
                </a:cxn>
                <a:cxn ang="0">
                  <a:pos x="193" y="64"/>
                </a:cxn>
                <a:cxn ang="0">
                  <a:pos x="199" y="86"/>
                </a:cxn>
                <a:cxn ang="0">
                  <a:pos x="204" y="104"/>
                </a:cxn>
                <a:cxn ang="0">
                  <a:pos x="204" y="104"/>
                </a:cxn>
              </a:cxnLst>
              <a:rect l="0" t="0" r="r" b="b"/>
              <a:pathLst>
                <a:path w="204" h="218">
                  <a:moveTo>
                    <a:pt x="204" y="104"/>
                  </a:moveTo>
                  <a:lnTo>
                    <a:pt x="204" y="104"/>
                  </a:lnTo>
                  <a:lnTo>
                    <a:pt x="204" y="127"/>
                  </a:lnTo>
                  <a:lnTo>
                    <a:pt x="199" y="150"/>
                  </a:lnTo>
                  <a:lnTo>
                    <a:pt x="188" y="168"/>
                  </a:lnTo>
                  <a:lnTo>
                    <a:pt x="177" y="186"/>
                  </a:lnTo>
                  <a:lnTo>
                    <a:pt x="166" y="199"/>
                  </a:lnTo>
                  <a:lnTo>
                    <a:pt x="149" y="208"/>
                  </a:lnTo>
                  <a:lnTo>
                    <a:pt x="127" y="218"/>
                  </a:lnTo>
                  <a:lnTo>
                    <a:pt x="111" y="218"/>
                  </a:lnTo>
                  <a:lnTo>
                    <a:pt x="111" y="218"/>
                  </a:lnTo>
                  <a:lnTo>
                    <a:pt x="88" y="218"/>
                  </a:lnTo>
                  <a:lnTo>
                    <a:pt x="66" y="213"/>
                  </a:lnTo>
                  <a:lnTo>
                    <a:pt x="50" y="204"/>
                  </a:lnTo>
                  <a:lnTo>
                    <a:pt x="33" y="190"/>
                  </a:lnTo>
                  <a:lnTo>
                    <a:pt x="22" y="177"/>
                  </a:lnTo>
                  <a:lnTo>
                    <a:pt x="11" y="159"/>
                  </a:lnTo>
                  <a:lnTo>
                    <a:pt x="6" y="136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91"/>
                  </a:lnTo>
                  <a:lnTo>
                    <a:pt x="6" y="73"/>
                  </a:lnTo>
                  <a:lnTo>
                    <a:pt x="11" y="54"/>
                  </a:lnTo>
                  <a:lnTo>
                    <a:pt x="28" y="36"/>
                  </a:lnTo>
                  <a:lnTo>
                    <a:pt x="39" y="23"/>
                  </a:lnTo>
                  <a:lnTo>
                    <a:pt x="55" y="9"/>
                  </a:lnTo>
                  <a:lnTo>
                    <a:pt x="72" y="5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116" y="5"/>
                  </a:lnTo>
                  <a:lnTo>
                    <a:pt x="133" y="9"/>
                  </a:lnTo>
                  <a:lnTo>
                    <a:pt x="155" y="18"/>
                  </a:lnTo>
                  <a:lnTo>
                    <a:pt x="166" y="32"/>
                  </a:lnTo>
                  <a:lnTo>
                    <a:pt x="182" y="45"/>
                  </a:lnTo>
                  <a:lnTo>
                    <a:pt x="193" y="64"/>
                  </a:lnTo>
                  <a:lnTo>
                    <a:pt x="199" y="86"/>
                  </a:lnTo>
                  <a:lnTo>
                    <a:pt x="204" y="104"/>
                  </a:lnTo>
                  <a:lnTo>
                    <a:pt x="204" y="104"/>
                  </a:lnTo>
                  <a:close/>
                </a:path>
              </a:pathLst>
            </a:custGeom>
            <a:solidFill>
              <a:srgbClr val="1B7C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88" name="Freeform 128"/>
            <p:cNvSpPr>
              <a:spLocks/>
            </p:cNvSpPr>
            <p:nvPr/>
          </p:nvSpPr>
          <p:spPr bwMode="auto">
            <a:xfrm>
              <a:off x="1717" y="3047"/>
              <a:ext cx="133" cy="136"/>
            </a:xfrm>
            <a:custGeom>
              <a:avLst/>
              <a:gdLst/>
              <a:ahLst/>
              <a:cxnLst>
                <a:cxn ang="0">
                  <a:pos x="133" y="68"/>
                </a:cxn>
                <a:cxn ang="0">
                  <a:pos x="133" y="68"/>
                </a:cxn>
                <a:cxn ang="0">
                  <a:pos x="133" y="96"/>
                </a:cxn>
                <a:cxn ang="0">
                  <a:pos x="116" y="114"/>
                </a:cxn>
                <a:cxn ang="0">
                  <a:pos x="100" y="132"/>
                </a:cxn>
                <a:cxn ang="0">
                  <a:pos x="89" y="136"/>
                </a:cxn>
                <a:cxn ang="0">
                  <a:pos x="72" y="136"/>
                </a:cxn>
                <a:cxn ang="0">
                  <a:pos x="72" y="136"/>
                </a:cxn>
                <a:cxn ang="0">
                  <a:pos x="61" y="136"/>
                </a:cxn>
                <a:cxn ang="0">
                  <a:pos x="50" y="132"/>
                </a:cxn>
                <a:cxn ang="0">
                  <a:pos x="28" y="118"/>
                </a:cxn>
                <a:cxn ang="0">
                  <a:pos x="11" y="100"/>
                </a:cxn>
                <a:cxn ang="0">
                  <a:pos x="0" y="73"/>
                </a:cxn>
                <a:cxn ang="0">
                  <a:pos x="0" y="73"/>
                </a:cxn>
                <a:cxn ang="0">
                  <a:pos x="6" y="46"/>
                </a:cxn>
                <a:cxn ang="0">
                  <a:pos x="17" y="23"/>
                </a:cxn>
                <a:cxn ang="0">
                  <a:pos x="39" y="9"/>
                </a:cxn>
                <a:cxn ang="0">
                  <a:pos x="50" y="5"/>
                </a:cxn>
                <a:cxn ang="0">
                  <a:pos x="67" y="0"/>
                </a:cxn>
                <a:cxn ang="0">
                  <a:pos x="67" y="0"/>
                </a:cxn>
                <a:cxn ang="0">
                  <a:pos x="78" y="5"/>
                </a:cxn>
                <a:cxn ang="0">
                  <a:pos x="89" y="5"/>
                </a:cxn>
                <a:cxn ang="0">
                  <a:pos x="111" y="19"/>
                </a:cxn>
                <a:cxn ang="0">
                  <a:pos x="127" y="41"/>
                </a:cxn>
                <a:cxn ang="0">
                  <a:pos x="133" y="68"/>
                </a:cxn>
                <a:cxn ang="0">
                  <a:pos x="133" y="68"/>
                </a:cxn>
              </a:cxnLst>
              <a:rect l="0" t="0" r="r" b="b"/>
              <a:pathLst>
                <a:path w="133" h="136">
                  <a:moveTo>
                    <a:pt x="133" y="68"/>
                  </a:moveTo>
                  <a:lnTo>
                    <a:pt x="133" y="68"/>
                  </a:lnTo>
                  <a:lnTo>
                    <a:pt x="133" y="96"/>
                  </a:lnTo>
                  <a:lnTo>
                    <a:pt x="116" y="114"/>
                  </a:lnTo>
                  <a:lnTo>
                    <a:pt x="100" y="132"/>
                  </a:lnTo>
                  <a:lnTo>
                    <a:pt x="89" y="136"/>
                  </a:lnTo>
                  <a:lnTo>
                    <a:pt x="72" y="136"/>
                  </a:lnTo>
                  <a:lnTo>
                    <a:pt x="72" y="136"/>
                  </a:lnTo>
                  <a:lnTo>
                    <a:pt x="61" y="136"/>
                  </a:lnTo>
                  <a:lnTo>
                    <a:pt x="50" y="132"/>
                  </a:lnTo>
                  <a:lnTo>
                    <a:pt x="28" y="118"/>
                  </a:lnTo>
                  <a:lnTo>
                    <a:pt x="11" y="100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6" y="46"/>
                  </a:lnTo>
                  <a:lnTo>
                    <a:pt x="17" y="23"/>
                  </a:lnTo>
                  <a:lnTo>
                    <a:pt x="39" y="9"/>
                  </a:lnTo>
                  <a:lnTo>
                    <a:pt x="50" y="5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78" y="5"/>
                  </a:lnTo>
                  <a:lnTo>
                    <a:pt x="89" y="5"/>
                  </a:lnTo>
                  <a:lnTo>
                    <a:pt x="111" y="19"/>
                  </a:lnTo>
                  <a:lnTo>
                    <a:pt x="127" y="41"/>
                  </a:lnTo>
                  <a:lnTo>
                    <a:pt x="133" y="68"/>
                  </a:lnTo>
                  <a:lnTo>
                    <a:pt x="133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89" name="Freeform 129"/>
            <p:cNvSpPr>
              <a:spLocks/>
            </p:cNvSpPr>
            <p:nvPr/>
          </p:nvSpPr>
          <p:spPr bwMode="auto">
            <a:xfrm>
              <a:off x="1723" y="3047"/>
              <a:ext cx="55" cy="50"/>
            </a:xfrm>
            <a:custGeom>
              <a:avLst/>
              <a:gdLst/>
              <a:ahLst/>
              <a:cxnLst>
                <a:cxn ang="0">
                  <a:pos x="55" y="23"/>
                </a:cxn>
                <a:cxn ang="0">
                  <a:pos x="55" y="23"/>
                </a:cxn>
                <a:cxn ang="0">
                  <a:pos x="55" y="32"/>
                </a:cxn>
                <a:cxn ang="0">
                  <a:pos x="49" y="41"/>
                </a:cxn>
                <a:cxn ang="0">
                  <a:pos x="44" y="46"/>
                </a:cxn>
                <a:cxn ang="0">
                  <a:pos x="33" y="50"/>
                </a:cxn>
                <a:cxn ang="0">
                  <a:pos x="33" y="50"/>
                </a:cxn>
                <a:cxn ang="0">
                  <a:pos x="22" y="50"/>
                </a:cxn>
                <a:cxn ang="0">
                  <a:pos x="16" y="46"/>
                </a:cxn>
                <a:cxn ang="0">
                  <a:pos x="5" y="37"/>
                </a:cxn>
                <a:cxn ang="0">
                  <a:pos x="5" y="28"/>
                </a:cxn>
                <a:cxn ang="0">
                  <a:pos x="5" y="28"/>
                </a:cxn>
                <a:cxn ang="0">
                  <a:pos x="0" y="19"/>
                </a:cxn>
                <a:cxn ang="0">
                  <a:pos x="5" y="9"/>
                </a:cxn>
                <a:cxn ang="0">
                  <a:pos x="11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33" y="0"/>
                </a:cxn>
                <a:cxn ang="0">
                  <a:pos x="44" y="5"/>
                </a:cxn>
                <a:cxn ang="0">
                  <a:pos x="49" y="9"/>
                </a:cxn>
                <a:cxn ang="0">
                  <a:pos x="55" y="23"/>
                </a:cxn>
                <a:cxn ang="0">
                  <a:pos x="55" y="23"/>
                </a:cxn>
              </a:cxnLst>
              <a:rect l="0" t="0" r="r" b="b"/>
              <a:pathLst>
                <a:path w="55" h="50">
                  <a:moveTo>
                    <a:pt x="55" y="23"/>
                  </a:moveTo>
                  <a:lnTo>
                    <a:pt x="55" y="23"/>
                  </a:lnTo>
                  <a:lnTo>
                    <a:pt x="55" y="32"/>
                  </a:lnTo>
                  <a:lnTo>
                    <a:pt x="49" y="41"/>
                  </a:lnTo>
                  <a:lnTo>
                    <a:pt x="44" y="46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22" y="50"/>
                  </a:lnTo>
                  <a:lnTo>
                    <a:pt x="16" y="46"/>
                  </a:lnTo>
                  <a:lnTo>
                    <a:pt x="5" y="37"/>
                  </a:lnTo>
                  <a:lnTo>
                    <a:pt x="5" y="28"/>
                  </a:lnTo>
                  <a:lnTo>
                    <a:pt x="5" y="28"/>
                  </a:lnTo>
                  <a:lnTo>
                    <a:pt x="0" y="19"/>
                  </a:lnTo>
                  <a:lnTo>
                    <a:pt x="5" y="9"/>
                  </a:lnTo>
                  <a:lnTo>
                    <a:pt x="11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3" y="0"/>
                  </a:lnTo>
                  <a:lnTo>
                    <a:pt x="44" y="5"/>
                  </a:lnTo>
                  <a:lnTo>
                    <a:pt x="49" y="9"/>
                  </a:lnTo>
                  <a:lnTo>
                    <a:pt x="55" y="23"/>
                  </a:lnTo>
                  <a:lnTo>
                    <a:pt x="55" y="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90" name="Freeform 130"/>
            <p:cNvSpPr>
              <a:spLocks/>
            </p:cNvSpPr>
            <p:nvPr/>
          </p:nvSpPr>
          <p:spPr bwMode="auto">
            <a:xfrm>
              <a:off x="806" y="1915"/>
              <a:ext cx="718" cy="6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122" y="9"/>
                </a:cxn>
                <a:cxn ang="0">
                  <a:pos x="177" y="18"/>
                </a:cxn>
                <a:cxn ang="0">
                  <a:pos x="238" y="32"/>
                </a:cxn>
                <a:cxn ang="0">
                  <a:pos x="304" y="50"/>
                </a:cxn>
                <a:cxn ang="0">
                  <a:pos x="376" y="77"/>
                </a:cxn>
                <a:cxn ang="0">
                  <a:pos x="442" y="113"/>
                </a:cxn>
                <a:cxn ang="0">
                  <a:pos x="508" y="159"/>
                </a:cxn>
                <a:cxn ang="0">
                  <a:pos x="536" y="186"/>
                </a:cxn>
                <a:cxn ang="0">
                  <a:pos x="563" y="218"/>
                </a:cxn>
                <a:cxn ang="0">
                  <a:pos x="591" y="249"/>
                </a:cxn>
                <a:cxn ang="0">
                  <a:pos x="619" y="286"/>
                </a:cxn>
                <a:cxn ang="0">
                  <a:pos x="641" y="322"/>
                </a:cxn>
                <a:cxn ang="0">
                  <a:pos x="657" y="367"/>
                </a:cxn>
                <a:cxn ang="0">
                  <a:pos x="674" y="412"/>
                </a:cxn>
                <a:cxn ang="0">
                  <a:pos x="690" y="458"/>
                </a:cxn>
                <a:cxn ang="0">
                  <a:pos x="696" y="512"/>
                </a:cxn>
                <a:cxn ang="0">
                  <a:pos x="701" y="571"/>
                </a:cxn>
                <a:cxn ang="0">
                  <a:pos x="701" y="630"/>
                </a:cxn>
                <a:cxn ang="0">
                  <a:pos x="701" y="693"/>
                </a:cxn>
                <a:cxn ang="0">
                  <a:pos x="701" y="693"/>
                </a:cxn>
                <a:cxn ang="0">
                  <a:pos x="707" y="661"/>
                </a:cxn>
                <a:cxn ang="0">
                  <a:pos x="718" y="580"/>
                </a:cxn>
                <a:cxn ang="0">
                  <a:pos x="718" y="526"/>
                </a:cxn>
                <a:cxn ang="0">
                  <a:pos x="712" y="462"/>
                </a:cxn>
                <a:cxn ang="0">
                  <a:pos x="707" y="399"/>
                </a:cxn>
                <a:cxn ang="0">
                  <a:pos x="685" y="331"/>
                </a:cxn>
                <a:cxn ang="0">
                  <a:pos x="657" y="263"/>
                </a:cxn>
                <a:cxn ang="0">
                  <a:pos x="635" y="231"/>
                </a:cxn>
                <a:cxn ang="0">
                  <a:pos x="613" y="200"/>
                </a:cxn>
                <a:cxn ang="0">
                  <a:pos x="591" y="168"/>
                </a:cxn>
                <a:cxn ang="0">
                  <a:pos x="558" y="141"/>
                </a:cxn>
                <a:cxn ang="0">
                  <a:pos x="525" y="113"/>
                </a:cxn>
                <a:cxn ang="0">
                  <a:pos x="486" y="86"/>
                </a:cxn>
                <a:cxn ang="0">
                  <a:pos x="447" y="68"/>
                </a:cxn>
                <a:cxn ang="0">
                  <a:pos x="398" y="46"/>
                </a:cxn>
                <a:cxn ang="0">
                  <a:pos x="348" y="27"/>
                </a:cxn>
                <a:cxn ang="0">
                  <a:pos x="287" y="18"/>
                </a:cxn>
                <a:cxn ang="0">
                  <a:pos x="227" y="5"/>
                </a:cxn>
                <a:cxn ang="0">
                  <a:pos x="155" y="0"/>
                </a:cxn>
                <a:cxn ang="0">
                  <a:pos x="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18" h="693">
                  <a:moveTo>
                    <a:pt x="0" y="0"/>
                  </a:moveTo>
                  <a:lnTo>
                    <a:pt x="0" y="0"/>
                  </a:lnTo>
                  <a:lnTo>
                    <a:pt x="33" y="0"/>
                  </a:lnTo>
                  <a:lnTo>
                    <a:pt x="122" y="9"/>
                  </a:lnTo>
                  <a:lnTo>
                    <a:pt x="177" y="18"/>
                  </a:lnTo>
                  <a:lnTo>
                    <a:pt x="238" y="32"/>
                  </a:lnTo>
                  <a:lnTo>
                    <a:pt x="304" y="50"/>
                  </a:lnTo>
                  <a:lnTo>
                    <a:pt x="376" y="77"/>
                  </a:lnTo>
                  <a:lnTo>
                    <a:pt x="442" y="113"/>
                  </a:lnTo>
                  <a:lnTo>
                    <a:pt x="508" y="159"/>
                  </a:lnTo>
                  <a:lnTo>
                    <a:pt x="536" y="186"/>
                  </a:lnTo>
                  <a:lnTo>
                    <a:pt x="563" y="218"/>
                  </a:lnTo>
                  <a:lnTo>
                    <a:pt x="591" y="249"/>
                  </a:lnTo>
                  <a:lnTo>
                    <a:pt x="619" y="286"/>
                  </a:lnTo>
                  <a:lnTo>
                    <a:pt x="641" y="322"/>
                  </a:lnTo>
                  <a:lnTo>
                    <a:pt x="657" y="367"/>
                  </a:lnTo>
                  <a:lnTo>
                    <a:pt x="674" y="412"/>
                  </a:lnTo>
                  <a:lnTo>
                    <a:pt x="690" y="458"/>
                  </a:lnTo>
                  <a:lnTo>
                    <a:pt x="696" y="512"/>
                  </a:lnTo>
                  <a:lnTo>
                    <a:pt x="701" y="571"/>
                  </a:lnTo>
                  <a:lnTo>
                    <a:pt x="701" y="630"/>
                  </a:lnTo>
                  <a:lnTo>
                    <a:pt x="701" y="693"/>
                  </a:lnTo>
                  <a:lnTo>
                    <a:pt x="701" y="693"/>
                  </a:lnTo>
                  <a:lnTo>
                    <a:pt x="707" y="661"/>
                  </a:lnTo>
                  <a:lnTo>
                    <a:pt x="718" y="580"/>
                  </a:lnTo>
                  <a:lnTo>
                    <a:pt x="718" y="526"/>
                  </a:lnTo>
                  <a:lnTo>
                    <a:pt x="712" y="462"/>
                  </a:lnTo>
                  <a:lnTo>
                    <a:pt x="707" y="399"/>
                  </a:lnTo>
                  <a:lnTo>
                    <a:pt x="685" y="331"/>
                  </a:lnTo>
                  <a:lnTo>
                    <a:pt x="657" y="263"/>
                  </a:lnTo>
                  <a:lnTo>
                    <a:pt x="635" y="231"/>
                  </a:lnTo>
                  <a:lnTo>
                    <a:pt x="613" y="200"/>
                  </a:lnTo>
                  <a:lnTo>
                    <a:pt x="591" y="168"/>
                  </a:lnTo>
                  <a:lnTo>
                    <a:pt x="558" y="141"/>
                  </a:lnTo>
                  <a:lnTo>
                    <a:pt x="525" y="113"/>
                  </a:lnTo>
                  <a:lnTo>
                    <a:pt x="486" y="86"/>
                  </a:lnTo>
                  <a:lnTo>
                    <a:pt x="447" y="68"/>
                  </a:lnTo>
                  <a:lnTo>
                    <a:pt x="398" y="46"/>
                  </a:lnTo>
                  <a:lnTo>
                    <a:pt x="348" y="27"/>
                  </a:lnTo>
                  <a:lnTo>
                    <a:pt x="287" y="18"/>
                  </a:lnTo>
                  <a:lnTo>
                    <a:pt x="227" y="5"/>
                  </a:lnTo>
                  <a:lnTo>
                    <a:pt x="155" y="0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CDD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91" name="Freeform 131"/>
            <p:cNvSpPr>
              <a:spLocks/>
            </p:cNvSpPr>
            <p:nvPr/>
          </p:nvSpPr>
          <p:spPr bwMode="auto">
            <a:xfrm>
              <a:off x="1546" y="2422"/>
              <a:ext cx="464" cy="222"/>
            </a:xfrm>
            <a:custGeom>
              <a:avLst/>
              <a:gdLst/>
              <a:ahLst/>
              <a:cxnLst>
                <a:cxn ang="0">
                  <a:pos x="0" y="222"/>
                </a:cxn>
                <a:cxn ang="0">
                  <a:pos x="0" y="222"/>
                </a:cxn>
                <a:cxn ang="0">
                  <a:pos x="33" y="182"/>
                </a:cxn>
                <a:cxn ang="0">
                  <a:pos x="72" y="145"/>
                </a:cxn>
                <a:cxn ang="0">
                  <a:pos x="127" y="100"/>
                </a:cxn>
                <a:cxn ang="0">
                  <a:pos x="160" y="77"/>
                </a:cxn>
                <a:cxn ang="0">
                  <a:pos x="193" y="59"/>
                </a:cxn>
                <a:cxn ang="0">
                  <a:pos x="232" y="41"/>
                </a:cxn>
                <a:cxn ang="0">
                  <a:pos x="271" y="28"/>
                </a:cxn>
                <a:cxn ang="0">
                  <a:pos x="315" y="19"/>
                </a:cxn>
                <a:cxn ang="0">
                  <a:pos x="365" y="10"/>
                </a:cxn>
                <a:cxn ang="0">
                  <a:pos x="414" y="10"/>
                </a:cxn>
                <a:cxn ang="0">
                  <a:pos x="464" y="19"/>
                </a:cxn>
                <a:cxn ang="0">
                  <a:pos x="464" y="19"/>
                </a:cxn>
                <a:cxn ang="0">
                  <a:pos x="453" y="14"/>
                </a:cxn>
                <a:cxn ang="0">
                  <a:pos x="414" y="5"/>
                </a:cxn>
                <a:cxn ang="0">
                  <a:pos x="359" y="0"/>
                </a:cxn>
                <a:cxn ang="0">
                  <a:pos x="326" y="0"/>
                </a:cxn>
                <a:cxn ang="0">
                  <a:pos x="287" y="5"/>
                </a:cxn>
                <a:cxn ang="0">
                  <a:pos x="249" y="10"/>
                </a:cxn>
                <a:cxn ang="0">
                  <a:pos x="210" y="19"/>
                </a:cxn>
                <a:cxn ang="0">
                  <a:pos x="171" y="37"/>
                </a:cxn>
                <a:cxn ang="0">
                  <a:pos x="138" y="59"/>
                </a:cxn>
                <a:cxn ang="0">
                  <a:pos x="99" y="87"/>
                </a:cxn>
                <a:cxn ang="0">
                  <a:pos x="61" y="123"/>
                </a:cxn>
                <a:cxn ang="0">
                  <a:pos x="28" y="168"/>
                </a:cxn>
                <a:cxn ang="0">
                  <a:pos x="0" y="222"/>
                </a:cxn>
                <a:cxn ang="0">
                  <a:pos x="0" y="222"/>
                </a:cxn>
              </a:cxnLst>
              <a:rect l="0" t="0" r="r" b="b"/>
              <a:pathLst>
                <a:path w="464" h="222">
                  <a:moveTo>
                    <a:pt x="0" y="222"/>
                  </a:moveTo>
                  <a:lnTo>
                    <a:pt x="0" y="222"/>
                  </a:lnTo>
                  <a:lnTo>
                    <a:pt x="33" y="182"/>
                  </a:lnTo>
                  <a:lnTo>
                    <a:pt x="72" y="145"/>
                  </a:lnTo>
                  <a:lnTo>
                    <a:pt x="127" y="100"/>
                  </a:lnTo>
                  <a:lnTo>
                    <a:pt x="160" y="77"/>
                  </a:lnTo>
                  <a:lnTo>
                    <a:pt x="193" y="59"/>
                  </a:lnTo>
                  <a:lnTo>
                    <a:pt x="232" y="41"/>
                  </a:lnTo>
                  <a:lnTo>
                    <a:pt x="271" y="28"/>
                  </a:lnTo>
                  <a:lnTo>
                    <a:pt x="315" y="19"/>
                  </a:lnTo>
                  <a:lnTo>
                    <a:pt x="365" y="10"/>
                  </a:lnTo>
                  <a:lnTo>
                    <a:pt x="414" y="10"/>
                  </a:lnTo>
                  <a:lnTo>
                    <a:pt x="464" y="19"/>
                  </a:lnTo>
                  <a:lnTo>
                    <a:pt x="464" y="19"/>
                  </a:lnTo>
                  <a:lnTo>
                    <a:pt x="453" y="14"/>
                  </a:lnTo>
                  <a:lnTo>
                    <a:pt x="414" y="5"/>
                  </a:lnTo>
                  <a:lnTo>
                    <a:pt x="359" y="0"/>
                  </a:lnTo>
                  <a:lnTo>
                    <a:pt x="326" y="0"/>
                  </a:lnTo>
                  <a:lnTo>
                    <a:pt x="287" y="5"/>
                  </a:lnTo>
                  <a:lnTo>
                    <a:pt x="249" y="10"/>
                  </a:lnTo>
                  <a:lnTo>
                    <a:pt x="210" y="19"/>
                  </a:lnTo>
                  <a:lnTo>
                    <a:pt x="171" y="37"/>
                  </a:lnTo>
                  <a:lnTo>
                    <a:pt x="138" y="59"/>
                  </a:lnTo>
                  <a:lnTo>
                    <a:pt x="99" y="87"/>
                  </a:lnTo>
                  <a:lnTo>
                    <a:pt x="61" y="123"/>
                  </a:lnTo>
                  <a:lnTo>
                    <a:pt x="28" y="168"/>
                  </a:lnTo>
                  <a:lnTo>
                    <a:pt x="0" y="222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rgbClr val="73CDD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492" name="Freeform 132"/>
            <p:cNvSpPr>
              <a:spLocks/>
            </p:cNvSpPr>
            <p:nvPr/>
          </p:nvSpPr>
          <p:spPr bwMode="auto">
            <a:xfrm>
              <a:off x="790" y="2137"/>
              <a:ext cx="651" cy="444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16" y="18"/>
                </a:cxn>
                <a:cxn ang="0">
                  <a:pos x="66" y="9"/>
                </a:cxn>
                <a:cxn ang="0">
                  <a:pos x="99" y="9"/>
                </a:cxn>
                <a:cxn ang="0">
                  <a:pos x="138" y="14"/>
                </a:cxn>
                <a:cxn ang="0">
                  <a:pos x="187" y="18"/>
                </a:cxn>
                <a:cxn ang="0">
                  <a:pos x="232" y="32"/>
                </a:cxn>
                <a:cxn ang="0">
                  <a:pos x="281" y="50"/>
                </a:cxn>
                <a:cxn ang="0">
                  <a:pos x="336" y="77"/>
                </a:cxn>
                <a:cxn ang="0">
                  <a:pos x="392" y="109"/>
                </a:cxn>
                <a:cxn ang="0">
                  <a:pos x="447" y="154"/>
                </a:cxn>
                <a:cxn ang="0">
                  <a:pos x="502" y="208"/>
                </a:cxn>
                <a:cxn ang="0">
                  <a:pos x="552" y="272"/>
                </a:cxn>
                <a:cxn ang="0">
                  <a:pos x="601" y="353"/>
                </a:cxn>
                <a:cxn ang="0">
                  <a:pos x="651" y="444"/>
                </a:cxn>
                <a:cxn ang="0">
                  <a:pos x="651" y="444"/>
                </a:cxn>
                <a:cxn ang="0">
                  <a:pos x="646" y="421"/>
                </a:cxn>
                <a:cxn ang="0">
                  <a:pos x="624" y="358"/>
                </a:cxn>
                <a:cxn ang="0">
                  <a:pos x="607" y="317"/>
                </a:cxn>
                <a:cxn ang="0">
                  <a:pos x="585" y="276"/>
                </a:cxn>
                <a:cxn ang="0">
                  <a:pos x="557" y="231"/>
                </a:cxn>
                <a:cxn ang="0">
                  <a:pos x="524" y="181"/>
                </a:cxn>
                <a:cxn ang="0">
                  <a:pos x="486" y="136"/>
                </a:cxn>
                <a:cxn ang="0">
                  <a:pos x="441" y="95"/>
                </a:cxn>
                <a:cxn ang="0">
                  <a:pos x="386" y="59"/>
                </a:cxn>
                <a:cxn ang="0">
                  <a:pos x="325" y="32"/>
                </a:cxn>
                <a:cxn ang="0">
                  <a:pos x="292" y="18"/>
                </a:cxn>
                <a:cxn ang="0">
                  <a:pos x="259" y="9"/>
                </a:cxn>
                <a:cxn ang="0">
                  <a:pos x="220" y="5"/>
                </a:cxn>
                <a:cxn ang="0">
                  <a:pos x="182" y="0"/>
                </a:cxn>
                <a:cxn ang="0">
                  <a:pos x="138" y="0"/>
                </a:cxn>
                <a:cxn ang="0">
                  <a:pos x="93" y="5"/>
                </a:cxn>
                <a:cxn ang="0">
                  <a:pos x="49" y="9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651" h="444">
                  <a:moveTo>
                    <a:pt x="0" y="18"/>
                  </a:moveTo>
                  <a:lnTo>
                    <a:pt x="0" y="18"/>
                  </a:lnTo>
                  <a:lnTo>
                    <a:pt x="16" y="18"/>
                  </a:lnTo>
                  <a:lnTo>
                    <a:pt x="66" y="9"/>
                  </a:lnTo>
                  <a:lnTo>
                    <a:pt x="99" y="9"/>
                  </a:lnTo>
                  <a:lnTo>
                    <a:pt x="138" y="14"/>
                  </a:lnTo>
                  <a:lnTo>
                    <a:pt x="187" y="18"/>
                  </a:lnTo>
                  <a:lnTo>
                    <a:pt x="232" y="32"/>
                  </a:lnTo>
                  <a:lnTo>
                    <a:pt x="281" y="50"/>
                  </a:lnTo>
                  <a:lnTo>
                    <a:pt x="336" y="77"/>
                  </a:lnTo>
                  <a:lnTo>
                    <a:pt x="392" y="109"/>
                  </a:lnTo>
                  <a:lnTo>
                    <a:pt x="447" y="154"/>
                  </a:lnTo>
                  <a:lnTo>
                    <a:pt x="502" y="208"/>
                  </a:lnTo>
                  <a:lnTo>
                    <a:pt x="552" y="272"/>
                  </a:lnTo>
                  <a:lnTo>
                    <a:pt x="601" y="353"/>
                  </a:lnTo>
                  <a:lnTo>
                    <a:pt x="651" y="444"/>
                  </a:lnTo>
                  <a:lnTo>
                    <a:pt x="651" y="444"/>
                  </a:lnTo>
                  <a:lnTo>
                    <a:pt x="646" y="421"/>
                  </a:lnTo>
                  <a:lnTo>
                    <a:pt x="624" y="358"/>
                  </a:lnTo>
                  <a:lnTo>
                    <a:pt x="607" y="317"/>
                  </a:lnTo>
                  <a:lnTo>
                    <a:pt x="585" y="276"/>
                  </a:lnTo>
                  <a:lnTo>
                    <a:pt x="557" y="231"/>
                  </a:lnTo>
                  <a:lnTo>
                    <a:pt x="524" y="181"/>
                  </a:lnTo>
                  <a:lnTo>
                    <a:pt x="486" y="136"/>
                  </a:lnTo>
                  <a:lnTo>
                    <a:pt x="441" y="95"/>
                  </a:lnTo>
                  <a:lnTo>
                    <a:pt x="386" y="59"/>
                  </a:lnTo>
                  <a:lnTo>
                    <a:pt x="325" y="32"/>
                  </a:lnTo>
                  <a:lnTo>
                    <a:pt x="292" y="18"/>
                  </a:lnTo>
                  <a:lnTo>
                    <a:pt x="259" y="9"/>
                  </a:lnTo>
                  <a:lnTo>
                    <a:pt x="220" y="5"/>
                  </a:lnTo>
                  <a:lnTo>
                    <a:pt x="182" y="0"/>
                  </a:lnTo>
                  <a:lnTo>
                    <a:pt x="138" y="0"/>
                  </a:lnTo>
                  <a:lnTo>
                    <a:pt x="93" y="5"/>
                  </a:lnTo>
                  <a:lnTo>
                    <a:pt x="49" y="9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73CDD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1700808"/>
            <a:ext cx="6400800" cy="1008112"/>
          </a:xfrm>
        </p:spPr>
        <p:txBody>
          <a:bodyPr>
            <a:normAutofit fontScale="55000" lnSpcReduction="20000"/>
          </a:bodyPr>
          <a:lstStyle/>
          <a:p>
            <a:endParaRPr lang="pl-PL" sz="6000" dirty="0" smtClean="0">
              <a:solidFill>
                <a:srgbClr val="FFFF00"/>
              </a:solidFill>
              <a:latin typeface="AR BLANCA" pitchFamily="2" charset="0"/>
            </a:endParaRPr>
          </a:p>
          <a:p>
            <a:r>
              <a:rPr lang="pl-PL" sz="6000" dirty="0" smtClean="0">
                <a:solidFill>
                  <a:srgbClr val="FFFF00"/>
                </a:solidFill>
                <a:latin typeface="AR BLANCA" pitchFamily="2" charset="0"/>
              </a:rPr>
              <a:t>1-13 LIPIEC 2013r</a:t>
            </a:r>
          </a:p>
          <a:p>
            <a:endParaRPr lang="pl-PL" dirty="0" smtClean="0">
              <a:solidFill>
                <a:srgbClr val="FFFF00"/>
              </a:solidFill>
            </a:endParaRPr>
          </a:p>
          <a:p>
            <a:endParaRPr lang="pl-PL" dirty="0" smtClean="0">
              <a:solidFill>
                <a:srgbClr val="FFFF00"/>
              </a:solidFill>
            </a:endParaRPr>
          </a:p>
          <a:p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>
                <a:solidFill>
                  <a:srgbClr val="FFFF00"/>
                </a:solidFill>
                <a:latin typeface="AR BLANCA" pitchFamily="2" charset="0"/>
              </a:rPr>
              <a:t>OBÓZ SPORTOWO - REKREACYJNY</a:t>
            </a:r>
            <a:br>
              <a:rPr lang="pl-PL" sz="4000" b="1" dirty="0" smtClean="0">
                <a:solidFill>
                  <a:srgbClr val="FFFF00"/>
                </a:solidFill>
                <a:latin typeface="AR BLANCA" pitchFamily="2" charset="0"/>
              </a:rPr>
            </a:br>
            <a:r>
              <a:rPr lang="pl-PL" sz="4000" b="1" dirty="0" smtClean="0">
                <a:solidFill>
                  <a:srgbClr val="FFFF00"/>
                </a:solidFill>
                <a:latin typeface="AR BLANCA" pitchFamily="2" charset="0"/>
              </a:rPr>
              <a:t>„MULTI SPORT” W SIERAKOWIE</a:t>
            </a:r>
            <a:endParaRPr lang="pl-PL" sz="4000" b="1" dirty="0">
              <a:solidFill>
                <a:srgbClr val="FFFF00"/>
              </a:solidFill>
              <a:latin typeface="AR BLANCA" pitchFamily="2" charset="0"/>
            </a:endParaRPr>
          </a:p>
        </p:txBody>
      </p:sp>
      <p:sp>
        <p:nvSpPr>
          <p:cNvPr id="4" name="Podtytuł 2"/>
          <p:cNvSpPr txBox="1">
            <a:spLocks/>
          </p:cNvSpPr>
          <p:nvPr/>
        </p:nvSpPr>
        <p:spPr>
          <a:xfrm>
            <a:off x="2915816" y="3789040"/>
            <a:ext cx="64008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askerville Old Face" pitchFamily="18" charset="0"/>
              </a:rPr>
              <a:t>Klub Sportowy „Rekin” Świebodzice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askerville Old Face" pitchFamily="18" charset="0"/>
              </a:rPr>
              <a:t>SERDECZNIE ZAPRASZAMA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60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askerville Old Face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6000" b="1" dirty="0" smtClean="0">
                <a:solidFill>
                  <a:srgbClr val="FFFF00"/>
                </a:solidFill>
                <a:latin typeface="Baskerville Old Face" pitchFamily="18" charset="0"/>
              </a:rPr>
              <a:t>ZAWODNIKÓW  I OSOBY LUBIĄCE SPORT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60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askerville Old Face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6000" b="1" dirty="0" smtClean="0">
                <a:solidFill>
                  <a:srgbClr val="FFFF00"/>
                </a:solidFill>
                <a:latin typeface="Baskerville Old Face" pitchFamily="18" charset="0"/>
              </a:rPr>
              <a:t>WIEK UCZESTNIKÓW: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6000" b="1" dirty="0" smtClean="0">
                <a:solidFill>
                  <a:srgbClr val="FFFF00"/>
                </a:solidFill>
                <a:latin typeface="Baskerville Old Face" pitchFamily="18" charset="0"/>
              </a:rPr>
              <a:t> SZKOŁA PODSTAWOWA I GIMNAZJUM</a:t>
            </a:r>
            <a:endParaRPr kumimoji="0" lang="pl-PL" sz="60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askerville Old Face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kregielni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55576" y="1340768"/>
            <a:ext cx="6120680" cy="4320480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b="1" dirty="0" smtClean="0"/>
              <a:t>Kręgielnia:</a:t>
            </a:r>
            <a:endParaRPr lang="pl-PL" b="1" dirty="0"/>
          </a:p>
        </p:txBody>
      </p:sp>
    </p:spTree>
  </p:cSld>
  <p:clrMapOvr>
    <a:masterClrMapping/>
  </p:clrMapOvr>
  <p:transition>
    <p:wipe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ymbol zastępczy zawartości 6" descr="siatkówka plazow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195736" y="2276872"/>
            <a:ext cx="4176464" cy="3528392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Boiska sportowe</a:t>
            </a:r>
            <a:endParaRPr lang="pl-PL" dirty="0"/>
          </a:p>
        </p:txBody>
      </p:sp>
    </p:spTree>
  </p:cSld>
  <p:clrMapOvr>
    <a:masterClrMapping/>
  </p:clrMapOvr>
  <p:transition>
    <p:wipe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Wypożyczalnia sprzętu wodnego:</a:t>
            </a:r>
            <a:endParaRPr lang="pl-PL" dirty="0"/>
          </a:p>
        </p:txBody>
      </p:sp>
      <p:pic>
        <p:nvPicPr>
          <p:cNvPr id="7" name="Symbol zastępczy zawartości 6" descr="kajaki sieraków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11560" y="2204864"/>
            <a:ext cx="3744416" cy="3456384"/>
          </a:xfrm>
        </p:spPr>
      </p:pic>
      <p:pic>
        <p:nvPicPr>
          <p:cNvPr id="10" name="Symbol zastępczy zawartości 9" descr="plaża sireaków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572000" y="2204864"/>
            <a:ext cx="3960440" cy="3456383"/>
          </a:xfrm>
        </p:spPr>
      </p:pic>
      <p:sp>
        <p:nvSpPr>
          <p:cNvPr id="5" name="Symbol zastępczy tekstu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pl-PL" dirty="0" smtClean="0"/>
              <a:t>Strzeżone  kąpielisko</a:t>
            </a:r>
            <a:endParaRPr lang="pl-PL" dirty="0"/>
          </a:p>
        </p:txBody>
      </p:sp>
    </p:spTree>
  </p:cSld>
  <p:clrMapOvr>
    <a:masterClrMapping/>
  </p:clrMapOvr>
  <p:transition>
    <p:wipe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Zaprawy poranne</a:t>
            </a:r>
            <a:endParaRPr lang="pl-PL" dirty="0"/>
          </a:p>
        </p:txBody>
      </p:sp>
      <p:pic>
        <p:nvPicPr>
          <p:cNvPr id="7" name="Symbol zastępczy zawartości 6" descr="sciezki biegow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9552" y="2276872"/>
            <a:ext cx="3744416" cy="3096344"/>
          </a:xfrm>
        </p:spPr>
      </p:pic>
      <p:pic>
        <p:nvPicPr>
          <p:cNvPr id="8" name="Symbol zastępczy zawartości 7" descr="park linowy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716016" y="2276872"/>
            <a:ext cx="3816424" cy="3096343"/>
          </a:xfrm>
        </p:spPr>
      </p:pic>
      <p:sp>
        <p:nvSpPr>
          <p:cNvPr id="5" name="Symbol zastępczy tekstu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pl-PL" dirty="0" smtClean="0"/>
              <a:t>Park linowy</a:t>
            </a:r>
            <a:endParaRPr lang="pl-PL" dirty="0"/>
          </a:p>
        </p:txBody>
      </p:sp>
    </p:spTree>
  </p:cSld>
  <p:clrMapOvr>
    <a:masterClrMapping/>
  </p:clrMapOvr>
  <p:transition>
    <p:wipe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7000"/>
            <a:lum bright="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dirty="0" smtClean="0"/>
              <a:t>	</a:t>
            </a:r>
            <a:r>
              <a:rPr lang="pl-PL" dirty="0" smtClean="0">
                <a:solidFill>
                  <a:schemeClr val="bg1"/>
                </a:solidFill>
              </a:rPr>
              <a:t>Głównym cel naszego obozu to aktywny wypoczynek zawodników poprzez udział w nowych formach aktywności sportowej. Wyjazd na obóz to nagroda za wysiłek i nakład pracy dzieci i młodzieży w realizację procesu treningowego w sezonie sportowym. Ponadto okres wakacji to czas na odpoczynek od nauki szkolnej. Pobyt na obozie to okazja na integrację dzieci i młodzieży na co dzień trenujących w Klubie sportowym. Poprzez udział w atrakcyjnych zajęciach sportowych  i kulturalnych uczestnicy obozu kształtują bezcenne cechy charakteru przydatne w całym życiu. 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dirty="0" smtClean="0">
                <a:solidFill>
                  <a:schemeClr val="bg1"/>
                </a:solidFill>
              </a:rPr>
              <a:t>Cel obozu: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14339" name="Picture 3" descr="C:\Users\krzysiek\AppData\Local\Microsoft\Windows\Temporary Internet Files\Content.IE5\COQDNCH4\MC90036158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124744"/>
            <a:ext cx="8100392" cy="60212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 bright="15000" contrast="3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blipFill>
            <a:blip r:embed="rId4" cstate="print"/>
            <a:stretch>
              <a:fillRect/>
            </a:stretch>
          </a:blipFill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perspectiveFront"/>
            <a:lightRig rig="threePt" dir="t"/>
          </a:scene3d>
        </p:spPr>
        <p:txBody>
          <a:bodyPr>
            <a:normAutofit/>
          </a:bodyPr>
          <a:lstStyle/>
          <a:p>
            <a:r>
              <a:rPr lang="pl-PL" sz="2000" b="1" dirty="0" smtClean="0">
                <a:solidFill>
                  <a:schemeClr val="bg1"/>
                </a:solidFill>
              </a:rPr>
              <a:t>Pod okiem wykwalifikowanego instruktora sportu dążenie do doskonalenia rozwoju fizycznego dziecka</a:t>
            </a:r>
          </a:p>
          <a:p>
            <a:r>
              <a:rPr lang="pl-PL" sz="2000" b="1" dirty="0" smtClean="0">
                <a:solidFill>
                  <a:schemeClr val="bg1"/>
                </a:solidFill>
              </a:rPr>
              <a:t>Poznanie podstawowych elementów gier zespołowych</a:t>
            </a:r>
          </a:p>
          <a:p>
            <a:r>
              <a:rPr lang="pl-PL" sz="2000" b="1" dirty="0" smtClean="0">
                <a:solidFill>
                  <a:schemeClr val="bg1"/>
                </a:solidFill>
              </a:rPr>
              <a:t>Rozwój sprawności kondycyjnej i koordynacyjnej</a:t>
            </a:r>
          </a:p>
          <a:p>
            <a:r>
              <a:rPr lang="pl-PL" sz="2000" b="1" dirty="0" smtClean="0">
                <a:solidFill>
                  <a:schemeClr val="bg1"/>
                </a:solidFill>
              </a:rPr>
              <a:t>Wpajanie zasad FAIR PLAY</a:t>
            </a:r>
          </a:p>
          <a:p>
            <a:r>
              <a:rPr lang="pl-PL" sz="2000" b="1" dirty="0" smtClean="0">
                <a:solidFill>
                  <a:schemeClr val="bg1"/>
                </a:solidFill>
              </a:rPr>
              <a:t>Naukę współzawodnictwa, a także współpracy w grupie</a:t>
            </a:r>
          </a:p>
          <a:p>
            <a:r>
              <a:rPr lang="pl-PL" sz="2000" b="1" dirty="0" smtClean="0">
                <a:solidFill>
                  <a:schemeClr val="bg1"/>
                </a:solidFill>
              </a:rPr>
              <a:t>Poznanie przepisów gier zespołowych oraz podstaw sędziowania</a:t>
            </a:r>
          </a:p>
          <a:p>
            <a:r>
              <a:rPr lang="pl-PL" sz="2000" b="1" dirty="0" smtClean="0">
                <a:solidFill>
                  <a:schemeClr val="bg1"/>
                </a:solidFill>
              </a:rPr>
              <a:t>Poznanie nowych form aktywnego spędzania czasu wolnego</a:t>
            </a:r>
          </a:p>
          <a:p>
            <a:pPr>
              <a:buNone/>
            </a:pPr>
            <a:endParaRPr lang="pl-PL" sz="2000" dirty="0" smtClean="0">
              <a:solidFill>
                <a:schemeClr val="bg1"/>
              </a:solidFill>
            </a:endParaRPr>
          </a:p>
          <a:p>
            <a:endParaRPr lang="pl-PL" dirty="0" smtClean="0">
              <a:solidFill>
                <a:schemeClr val="bg1"/>
              </a:solidFill>
            </a:endParaRPr>
          </a:p>
          <a:p>
            <a:endParaRPr lang="pl-PL" dirty="0" smtClean="0">
              <a:solidFill>
                <a:schemeClr val="bg1"/>
              </a:solidFill>
            </a:endParaRPr>
          </a:p>
          <a:p>
            <a:endParaRPr lang="pl-PL" dirty="0" smtClean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dirty="0" smtClean="0"/>
              <a:t>Program sportowy (ogólne założenia):</a:t>
            </a:r>
            <a:endParaRPr lang="pl-PL" dirty="0"/>
          </a:p>
        </p:txBody>
      </p:sp>
      <p:pic>
        <p:nvPicPr>
          <p:cNvPr id="13315" name="Picture 3" descr="C:\Users\krzysiek\AppData\Local\Microsoft\Windows\Temporary Internet Files\Content.IE5\K2T72O7O\MC90035228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5013176"/>
            <a:ext cx="1792586" cy="159642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66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>
                <a:solidFill>
                  <a:schemeClr val="bg1"/>
                </a:solidFill>
                <a:latin typeface="Baskerville Old Face" pitchFamily="18" charset="0"/>
              </a:rPr>
              <a:t> GRY ZESPOŁOWE </a:t>
            </a:r>
          </a:p>
          <a:p>
            <a:pPr algn="ctr">
              <a:buNone/>
            </a:pPr>
            <a:r>
              <a:rPr lang="pl-PL" b="1" dirty="0" smtClean="0">
                <a:solidFill>
                  <a:schemeClr val="bg1"/>
                </a:solidFill>
                <a:latin typeface="Baskerville Old Face" pitchFamily="18" charset="0"/>
              </a:rPr>
              <a:t>(piłka nożna, koszykówka, piłka ręczna, piłka siatkowa, kwadrant, rugby )</a:t>
            </a:r>
          </a:p>
          <a:p>
            <a:pPr algn="ctr">
              <a:buNone/>
            </a:pPr>
            <a:endParaRPr lang="pl-PL" b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ctr">
              <a:buNone/>
            </a:pPr>
            <a:r>
              <a:rPr lang="pl-PL" b="1" dirty="0" smtClean="0">
                <a:solidFill>
                  <a:schemeClr val="bg1"/>
                </a:solidFill>
                <a:latin typeface="Baskerville Old Face" pitchFamily="18" charset="0"/>
              </a:rPr>
              <a:t>ZABAWY TERENOWE</a:t>
            </a:r>
          </a:p>
          <a:p>
            <a:pPr algn="ctr">
              <a:buNone/>
            </a:pPr>
            <a:r>
              <a:rPr lang="pl-PL" b="1" dirty="0" smtClean="0">
                <a:solidFill>
                  <a:schemeClr val="bg1"/>
                </a:solidFill>
                <a:latin typeface="Baskerville Old Face" pitchFamily="18" charset="0"/>
              </a:rPr>
              <a:t> (biegi terenowe, zgadywanka terenowa, podchody, sztandary)</a:t>
            </a:r>
          </a:p>
          <a:p>
            <a:pPr algn="ctr">
              <a:buNone/>
            </a:pPr>
            <a:endParaRPr lang="pl-PL" b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ctr">
              <a:buNone/>
            </a:pPr>
            <a:r>
              <a:rPr lang="pl-PL" b="1" dirty="0" smtClean="0">
                <a:solidFill>
                  <a:schemeClr val="bg1"/>
                </a:solidFill>
                <a:latin typeface="Baskerville Old Face" pitchFamily="18" charset="0"/>
              </a:rPr>
              <a:t>	WYCIECZKI ROWEROWE , KAJAKI , IGRZYSKA OLIMPIJSKIE, Treningi PŁYWACKIE, tory przeszkód, wyścigi rzędów, strzelanie z łuków, PIŁKARZYKI STOŁOWE, badminton, ringo, sznur, bilard, zajęcia na siłowni, lekkoatletyka, </a:t>
            </a:r>
            <a:r>
              <a:rPr lang="pl-PL" b="1" dirty="0" err="1" smtClean="0">
                <a:solidFill>
                  <a:schemeClr val="bg1"/>
                </a:solidFill>
                <a:latin typeface="Baskerville Old Face" pitchFamily="18" charset="0"/>
              </a:rPr>
              <a:t>darts</a:t>
            </a:r>
            <a:r>
              <a:rPr lang="pl-PL" b="1" dirty="0" smtClean="0">
                <a:solidFill>
                  <a:schemeClr val="bg1"/>
                </a:solidFill>
                <a:latin typeface="Baskerville Old Face" pitchFamily="18" charset="0"/>
              </a:rPr>
              <a:t> , kręglarstwo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dirty="0" smtClean="0">
                <a:solidFill>
                  <a:schemeClr val="bg1"/>
                </a:solidFill>
              </a:rPr>
              <a:t>Zajęcia sportowe: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12290" name="Picture 2" descr="C:\Users\krzysiek\AppData\Local\Microsoft\Windows\Temporary Internet Files\Content.IE5\50JQMIW8\MC90031104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332656"/>
            <a:ext cx="1826971" cy="145755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6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1.07 </a:t>
                      </a:r>
                    </a:p>
                    <a:p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poniedziałek</a:t>
                      </a:r>
                      <a:endParaRPr lang="pl-PL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2.07</a:t>
                      </a:r>
                    </a:p>
                    <a:p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wtorek</a:t>
                      </a:r>
                      <a:endParaRPr lang="pl-PL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3.07</a:t>
                      </a:r>
                    </a:p>
                    <a:p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środa</a:t>
                      </a:r>
                      <a:endParaRPr lang="pl-PL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4.07</a:t>
                      </a:r>
                    </a:p>
                    <a:p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czwartek</a:t>
                      </a:r>
                      <a:endParaRPr lang="pl-PL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5.07</a:t>
                      </a:r>
                    </a:p>
                    <a:p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piątek</a:t>
                      </a:r>
                      <a:endParaRPr lang="pl-PL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6.07</a:t>
                      </a:r>
                    </a:p>
                    <a:p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sobota</a:t>
                      </a:r>
                      <a:endParaRPr lang="pl-PL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300" dirty="0" smtClean="0"/>
                        <a:t>przyjazd, </a:t>
                      </a:r>
                    </a:p>
                    <a:p>
                      <a:endParaRPr lang="pl-PL" sz="1300" dirty="0" smtClean="0"/>
                    </a:p>
                    <a:p>
                      <a:r>
                        <a:rPr lang="pl-PL" sz="1300" dirty="0" smtClean="0"/>
                        <a:t>zakwaterowanie</a:t>
                      </a:r>
                    </a:p>
                    <a:p>
                      <a:endParaRPr lang="pl-PL" sz="1300" dirty="0" smtClean="0"/>
                    </a:p>
                    <a:p>
                      <a:r>
                        <a:rPr lang="pl-PL" sz="1300" dirty="0" smtClean="0"/>
                        <a:t>spacer po ośrodku i okolicy</a:t>
                      </a:r>
                    </a:p>
                    <a:p>
                      <a:endParaRPr lang="pl-P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Zajęcia integracyjne, </a:t>
                      </a:r>
                    </a:p>
                    <a:p>
                      <a:endParaRPr lang="pl-PL" sz="1400" dirty="0" smtClean="0"/>
                    </a:p>
                    <a:p>
                      <a:r>
                        <a:rPr lang="pl-PL" sz="1400" dirty="0" smtClean="0"/>
                        <a:t>zajęcia</a:t>
                      </a:r>
                      <a:r>
                        <a:rPr lang="pl-PL" sz="1400" baseline="0" dirty="0" smtClean="0"/>
                        <a:t> sportowe na boiskach, </a:t>
                      </a:r>
                    </a:p>
                    <a:p>
                      <a:endParaRPr lang="pl-PL" sz="1400" baseline="0" dirty="0" smtClean="0"/>
                    </a:p>
                    <a:p>
                      <a:r>
                        <a:rPr lang="pl-PL" sz="1400" baseline="0" dirty="0" smtClean="0"/>
                        <a:t>zajęcia sportowe nad jeziorem 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aseline="0" dirty="0" smtClean="0"/>
                        <a:t>lekkoatletyka, </a:t>
                      </a:r>
                    </a:p>
                    <a:p>
                      <a:endParaRPr lang="pl-PL" sz="1400" baseline="0" dirty="0" smtClean="0"/>
                    </a:p>
                    <a:p>
                      <a:endParaRPr lang="pl-PL" sz="1400" baseline="0" dirty="0" smtClean="0"/>
                    </a:p>
                    <a:p>
                      <a:r>
                        <a:rPr lang="pl-PL" sz="1400" baseline="0" dirty="0" smtClean="0">
                          <a:solidFill>
                            <a:srgbClr val="FF0000"/>
                          </a:solidFill>
                        </a:rPr>
                        <a:t>trening pływacki, </a:t>
                      </a:r>
                    </a:p>
                    <a:p>
                      <a:endParaRPr lang="pl-PL" sz="1400" baseline="0" dirty="0" smtClean="0"/>
                    </a:p>
                    <a:p>
                      <a:endParaRPr lang="pl-PL" sz="1400" baseline="0" dirty="0" smtClean="0"/>
                    </a:p>
                    <a:p>
                      <a:r>
                        <a:rPr lang="pl-PL" sz="1400" baseline="0" dirty="0" smtClean="0"/>
                        <a:t>zajęcia na plaży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gry i zabawy rekreacyjne, </a:t>
                      </a:r>
                    </a:p>
                    <a:p>
                      <a:endParaRPr lang="pl-PL" sz="1400" dirty="0" smtClean="0"/>
                    </a:p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trening na sali gimnastycznej, </a:t>
                      </a:r>
                    </a:p>
                    <a:p>
                      <a:endParaRPr lang="pl-PL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pl-PL" sz="1400" dirty="0" smtClean="0"/>
                    </a:p>
                    <a:p>
                      <a:r>
                        <a:rPr lang="pl-PL" sz="1400" dirty="0" smtClean="0"/>
                        <a:t>tenis  stołowy,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sporty wodne,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 smtClean="0"/>
                    </a:p>
                    <a:p>
                      <a:endParaRPr lang="pl-PL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zajęcia</a:t>
                      </a:r>
                      <a:r>
                        <a:rPr lang="pl-PL" sz="1400" baseline="0" dirty="0" smtClean="0"/>
                        <a:t> sportowe na boiskach,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aseline="0" dirty="0" smtClean="0"/>
                        <a:t>gry i zabawy terenowe,</a:t>
                      </a:r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Wycieczka autokarowa,</a:t>
                      </a:r>
                    </a:p>
                    <a:p>
                      <a:endParaRPr lang="pl-PL" sz="1400" dirty="0" smtClean="0"/>
                    </a:p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Trening</a:t>
                      </a:r>
                      <a:r>
                        <a:rPr lang="pl-PL" sz="1400" baseline="0" dirty="0" smtClean="0">
                          <a:solidFill>
                            <a:srgbClr val="FF0000"/>
                          </a:solidFill>
                        </a:rPr>
                        <a:t> pływacki,</a:t>
                      </a:r>
                    </a:p>
                    <a:p>
                      <a:endParaRPr lang="pl-PL" sz="1400" baseline="0" dirty="0" smtClean="0"/>
                    </a:p>
                    <a:p>
                      <a:endParaRPr lang="pl-PL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lekkoatletyka</a:t>
                      </a:r>
                      <a:endParaRPr lang="pl-PL" sz="140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Rozkład zajęć sportowych: 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20482" name="Picture 2" descr="C:\Users\krzysiek\AppData\Local\Microsoft\Windows\Temporary Internet Files\Content.IE5\50JQMIW8\MC90043246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509120"/>
            <a:ext cx="1895475" cy="1752600"/>
          </a:xfrm>
          <a:prstGeom prst="rect">
            <a:avLst/>
          </a:prstGeom>
          <a:noFill/>
        </p:spPr>
      </p:pic>
      <p:pic>
        <p:nvPicPr>
          <p:cNvPr id="20483" name="Picture 3" descr="C:\Users\krzysiek\AppData\Local\Microsoft\Windows\Temporary Internet Files\Content.IE5\K2T72O7O\MC90043245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4653136"/>
            <a:ext cx="1971675" cy="1387475"/>
          </a:xfrm>
          <a:prstGeom prst="rect">
            <a:avLst/>
          </a:prstGeom>
          <a:noFill/>
        </p:spPr>
      </p:pic>
      <p:pic>
        <p:nvPicPr>
          <p:cNvPr id="20484" name="Picture 4" descr="C:\Users\krzysiek\AppData\Local\Microsoft\Windows\Temporary Internet Files\Content.IE5\MOJLBUQL\MC90043248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4365104"/>
            <a:ext cx="1787525" cy="18605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23528" y="1412776"/>
          <a:ext cx="843528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040"/>
                <a:gridCol w="1205040"/>
                <a:gridCol w="1364714"/>
                <a:gridCol w="1180923"/>
                <a:gridCol w="1069483"/>
                <a:gridCol w="1329960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7.07  </a:t>
                      </a:r>
                    </a:p>
                    <a:p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niedziela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8.07</a:t>
                      </a:r>
                    </a:p>
                    <a:p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poniedziałek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9.07</a:t>
                      </a:r>
                    </a:p>
                    <a:p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wtorek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10.07</a:t>
                      </a:r>
                    </a:p>
                    <a:p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środa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11.07</a:t>
                      </a:r>
                    </a:p>
                    <a:p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czwartek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12.07</a:t>
                      </a:r>
                    </a:p>
                    <a:p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piątek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13.07</a:t>
                      </a:r>
                    </a:p>
                    <a:p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sobota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38016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Zajęcia rekreacyjne, </a:t>
                      </a:r>
                    </a:p>
                    <a:p>
                      <a:endParaRPr lang="pl-PL" sz="1400" dirty="0" smtClean="0"/>
                    </a:p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wyjście kręgielnie,</a:t>
                      </a:r>
                    </a:p>
                    <a:p>
                      <a:endParaRPr lang="pl-PL" sz="1400" baseline="0" dirty="0" smtClean="0"/>
                    </a:p>
                    <a:p>
                      <a:r>
                        <a:rPr lang="pl-PL" sz="1400" baseline="0" dirty="0" smtClean="0"/>
                        <a:t>zajęcia sportowe nad jeziorem 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aseline="0" dirty="0" smtClean="0"/>
                        <a:t>lekkoatletyka, </a:t>
                      </a:r>
                    </a:p>
                    <a:p>
                      <a:endParaRPr lang="pl-PL" sz="1400" baseline="0" dirty="0" smtClean="0"/>
                    </a:p>
                    <a:p>
                      <a:endParaRPr lang="pl-PL" sz="1400" baseline="0" dirty="0" smtClean="0"/>
                    </a:p>
                    <a:p>
                      <a:r>
                        <a:rPr lang="pl-PL" sz="1400" baseline="0" dirty="0" smtClean="0">
                          <a:solidFill>
                            <a:srgbClr val="FF0000"/>
                          </a:solidFill>
                        </a:rPr>
                        <a:t>trening pływacki, </a:t>
                      </a:r>
                    </a:p>
                    <a:p>
                      <a:endParaRPr lang="pl-PL" sz="1400" baseline="0" dirty="0" smtClean="0"/>
                    </a:p>
                    <a:p>
                      <a:endParaRPr lang="pl-PL" sz="1400" baseline="0" dirty="0" smtClean="0"/>
                    </a:p>
                    <a:p>
                      <a:r>
                        <a:rPr lang="pl-PL" sz="1400" baseline="0" dirty="0" smtClean="0"/>
                        <a:t>zajęcia na plaży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gry i zabawy rekreacyjne, </a:t>
                      </a:r>
                    </a:p>
                    <a:p>
                      <a:endParaRPr lang="pl-PL" sz="1400" dirty="0" smtClean="0"/>
                    </a:p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trening na sali gimnastycznej, </a:t>
                      </a:r>
                    </a:p>
                    <a:p>
                      <a:endParaRPr lang="pl-PL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pl-PL" sz="1400" dirty="0" smtClean="0"/>
                    </a:p>
                    <a:p>
                      <a:r>
                        <a:rPr lang="pl-PL" sz="1400" dirty="0" smtClean="0"/>
                        <a:t>tenis  stołowy,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sporty wodne,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zajęcia</a:t>
                      </a:r>
                      <a:r>
                        <a:rPr lang="pl-PL" sz="1400" baseline="0" dirty="0" smtClean="0"/>
                        <a:t> sportowe na boiskach,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aseline="0" dirty="0" smtClean="0"/>
                        <a:t>gry i zabawy terenowe,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aseline="0" dirty="0" smtClean="0"/>
                        <a:t>lekkoatletyka</a:t>
                      </a:r>
                    </a:p>
                    <a:p>
                      <a:endParaRPr lang="pl-PL" sz="1400" baseline="0" dirty="0" smtClean="0"/>
                    </a:p>
                    <a:p>
                      <a:endParaRPr lang="pl-PL" sz="1400" baseline="0" dirty="0" smtClean="0"/>
                    </a:p>
                    <a:p>
                      <a:r>
                        <a:rPr lang="pl-PL" sz="1400" baseline="0" dirty="0" smtClean="0">
                          <a:solidFill>
                            <a:srgbClr val="FF0000"/>
                          </a:solidFill>
                        </a:rPr>
                        <a:t>trening pływacki,</a:t>
                      </a:r>
                    </a:p>
                    <a:p>
                      <a:endParaRPr lang="pl-PL" sz="1400" baseline="0" dirty="0" smtClean="0"/>
                    </a:p>
                    <a:p>
                      <a:endParaRPr lang="pl-PL" sz="1400" baseline="0" dirty="0" smtClean="0"/>
                    </a:p>
                    <a:p>
                      <a:r>
                        <a:rPr lang="pl-PL" sz="1400" baseline="0" dirty="0" smtClean="0"/>
                        <a:t>zajęcia na plaży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gry i zabawy rekreacyjne, </a:t>
                      </a:r>
                    </a:p>
                    <a:p>
                      <a:endParaRPr lang="pl-PL" sz="1400" dirty="0" smtClean="0"/>
                    </a:p>
                    <a:p>
                      <a:r>
                        <a:rPr lang="pl-PL" sz="1400" dirty="0" smtClean="0">
                          <a:solidFill>
                            <a:srgbClr val="FF0000"/>
                          </a:solidFill>
                        </a:rPr>
                        <a:t>trening na sali gimnastycznej</a:t>
                      </a:r>
                    </a:p>
                    <a:p>
                      <a:endParaRPr lang="pl-PL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pl-PL" sz="1400" dirty="0" smtClean="0"/>
                    </a:p>
                    <a:p>
                      <a:r>
                        <a:rPr lang="pl-PL" sz="1400" dirty="0" smtClean="0"/>
                        <a:t>tenis</a:t>
                      </a:r>
                      <a:r>
                        <a:rPr lang="pl-PL" sz="1400" baseline="0" dirty="0" smtClean="0"/>
                        <a:t> ziemny,</a:t>
                      </a:r>
                      <a:endParaRPr lang="pl-PL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pakowanie bagaży,</a:t>
                      </a:r>
                    </a:p>
                    <a:p>
                      <a:endParaRPr lang="pl-PL" sz="1400" dirty="0" smtClean="0"/>
                    </a:p>
                    <a:p>
                      <a:r>
                        <a:rPr lang="pl-PL" sz="1400" dirty="0" smtClean="0"/>
                        <a:t>powrót</a:t>
                      </a:r>
                      <a:r>
                        <a:rPr lang="pl-PL" sz="1400" baseline="0" dirty="0" smtClean="0"/>
                        <a:t> do Świebodzic</a:t>
                      </a:r>
                      <a:endParaRPr lang="pl-PL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Rozkład zajęć sportowych: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21506" name="Picture 2" descr="C:\Users\krzysiek\AppData\Local\Microsoft\Windows\Temporary Internet Files\Content.IE5\COQDNCH4\MC90043245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149080"/>
            <a:ext cx="1536700" cy="1812925"/>
          </a:xfrm>
          <a:prstGeom prst="rect">
            <a:avLst/>
          </a:prstGeom>
          <a:noFill/>
        </p:spPr>
      </p:pic>
      <p:pic>
        <p:nvPicPr>
          <p:cNvPr id="21507" name="Picture 3" descr="C:\Users\krzysiek\AppData\Local\Microsoft\Windows\Temporary Internet Files\Content.IE5\K2T72O7O\MC90043247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4365104"/>
            <a:ext cx="1743075" cy="1816100"/>
          </a:xfrm>
          <a:prstGeom prst="rect">
            <a:avLst/>
          </a:prstGeom>
          <a:noFill/>
        </p:spPr>
      </p:pic>
      <p:pic>
        <p:nvPicPr>
          <p:cNvPr id="21508" name="Picture 4" descr="C:\Users\krzysiek\AppData\Local\Microsoft\Windows\Temporary Internet Files\Content.IE5\MOJLBUQL\MC90043246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4293096"/>
            <a:ext cx="1822450" cy="18605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Pobudka</a:t>
            </a: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Zaprawa poranna </a:t>
            </a: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Apel</a:t>
            </a: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Śniadanie</a:t>
            </a: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Zajęcia sportowe</a:t>
            </a: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Obiad</a:t>
            </a: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Zajęcia sportowe, </a:t>
            </a: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Kolacja</a:t>
            </a: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Zajęcia integracyjne</a:t>
            </a:r>
          </a:p>
          <a:p>
            <a:endParaRPr lang="pl-PL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bg1"/>
                </a:solidFill>
              </a:rPr>
              <a:t>OGÓLNY PLAN ZAJĘĆ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11266" name="Picture 2" descr="C:\Users\krzysiek\AppData\Local\Microsoft\Windows\Temporary Internet Files\Content.IE5\50JQMIW8\MC90042808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916832"/>
            <a:ext cx="2952328" cy="369351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  <a:latin typeface="Baskerville Old Face" pitchFamily="18" charset="0"/>
              </a:rPr>
              <a:t>Sieraków </a:t>
            </a:r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to</a:t>
            </a:r>
            <a:r>
              <a:rPr lang="pl-PL" b="1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6 tysięczne miasto położone nad Wartą w województwie Wielkopolskim. Znajduje się w centrum </a:t>
            </a:r>
            <a:r>
              <a:rPr lang="pl-PL" b="1" dirty="0" smtClean="0">
                <a:solidFill>
                  <a:schemeClr val="bg1"/>
                </a:solidFill>
                <a:latin typeface="Baskerville Old Face" pitchFamily="18" charset="0"/>
              </a:rPr>
              <a:t>Sierakowskiego Parku Krajobrazowego</a:t>
            </a:r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. Niewątpliwą atrakcją tego terenu są liczne jeziora polodowcowe, stąd często pojezierze międzychodzko – sierakowskie nazywane jest </a:t>
            </a:r>
            <a:r>
              <a:rPr lang="pl-PL" b="1" dirty="0" smtClean="0">
                <a:solidFill>
                  <a:schemeClr val="bg1"/>
                </a:solidFill>
                <a:latin typeface="Baskerville Old Face" pitchFamily="18" charset="0"/>
              </a:rPr>
              <a:t>Krainą Stu Jezior</a:t>
            </a:r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.  To miasto o bogatej historii związanej z magnackimi rodami oraz urokliwej przyrody.</a:t>
            </a:r>
            <a:endParaRPr lang="pl-PL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pl-PL" b="1" dirty="0" smtClean="0">
                <a:solidFill>
                  <a:schemeClr val="bg1"/>
                </a:solidFill>
              </a:rPr>
              <a:t>Miejsce:</a:t>
            </a:r>
            <a:endParaRPr lang="pl-PL" b="1" dirty="0">
              <a:solidFill>
                <a:schemeClr val="bg1"/>
              </a:solidFill>
            </a:endParaRPr>
          </a:p>
        </p:txBody>
      </p:sp>
      <p:pic>
        <p:nvPicPr>
          <p:cNvPr id="16386" name="Picture 2" descr="C:\Users\krzysiek\AppData\Local\Microsoft\Windows\Temporary Internet Files\Content.IE5\MOJLBUQL\MC90042981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293096"/>
            <a:ext cx="1905000" cy="20193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6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krzysiek\AppData\Local\Microsoft\Windows\Temporary Internet Files\Content.IE5\COQDNCH4\MC90043984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700808"/>
            <a:ext cx="3600400" cy="3672408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dirty="0" smtClean="0">
                <a:solidFill>
                  <a:schemeClr val="bg1"/>
                </a:solidFill>
              </a:rPr>
              <a:t>Program kulturalny i rozrywkowy: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pl-PL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Karaoke,</a:t>
            </a: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Dyskoteki,</a:t>
            </a: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Kalambury,</a:t>
            </a: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WYBORY MISS I </a:t>
            </a:r>
            <a:r>
              <a:rPr lang="pl-PL" dirty="0" err="1" smtClean="0">
                <a:solidFill>
                  <a:schemeClr val="bg1"/>
                </a:solidFill>
                <a:latin typeface="Baskerville Old Face" pitchFamily="18" charset="0"/>
              </a:rPr>
              <a:t>MISTERA</a:t>
            </a:r>
            <a:r>
              <a:rPr lang="pl-PL" dirty="0" err="1" smtClean="0">
                <a:solidFill>
                  <a:schemeClr val="bg1"/>
                </a:solidFill>
                <a:latin typeface="Baskerville Old Face" pitchFamily="18" charset="0"/>
                <a:sym typeface="Wingdings" pitchFamily="2" charset="2"/>
              </a:rPr>
              <a:t></a:t>
            </a:r>
            <a:endParaRPr lang="pl-PL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ŚLUB OBOZOWY </a:t>
            </a:r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  <a:sym typeface="Wingdings" pitchFamily="2" charset="2"/>
              </a:rPr>
              <a:t></a:t>
            </a: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  <a:sym typeface="Wingdings" pitchFamily="2" charset="2"/>
              </a:rPr>
              <a:t>KONKURS CZYSTOŚCI,</a:t>
            </a: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  <a:sym typeface="Wingdings" pitchFamily="2" charset="2"/>
              </a:rPr>
              <a:t>KONKURSY PLASTYCZNE,</a:t>
            </a: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  <a:sym typeface="Wingdings" pitchFamily="2" charset="2"/>
              </a:rPr>
              <a:t>KONKURS na NAJSYMPATYCZNIEJSZEGO OBOZOWICZA</a:t>
            </a: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  <a:sym typeface="Wingdings" pitchFamily="2" charset="2"/>
              </a:rPr>
              <a:t>KONKURS SUPER OBOZOWICZA (system punktowy),</a:t>
            </a: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  <a:sym typeface="Wingdings" pitchFamily="2" charset="2"/>
              </a:rPr>
              <a:t>i wiele innych atrakcji</a:t>
            </a:r>
          </a:p>
          <a:p>
            <a:endParaRPr lang="pl-PL" dirty="0" smtClean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Wycieczka autokarowa do…..</a:t>
            </a: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Wycieczka piesza do ……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Program kulturalny i rozrywkowy:</a:t>
            </a:r>
            <a:endParaRPr lang="pl-PL" dirty="0"/>
          </a:p>
        </p:txBody>
      </p:sp>
      <p:pic>
        <p:nvPicPr>
          <p:cNvPr id="9224" name="Picture 8" descr="C:\Users\krzysiek\AppData\Local\Microsoft\Windows\Temporary Internet Files\Content.IE5\COQDNCH4\MC90038935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077072"/>
            <a:ext cx="1866049" cy="199634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Profesjonalny sprzęt potrzebny do prowadzenia atrakcyjnych zajęć sportowo - rekreacyjnych</a:t>
            </a: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Wyszkoloną kadrę instruktorską, doświadczonych trenerów i instruktorów sportu</a:t>
            </a: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Indywidualne podejście do dziecka</a:t>
            </a: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Ośrodek w środku lasu z dostępem do jeziora, boiskami sportowymi i salami konferencyjnymi</a:t>
            </a: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Nadzór ratownika WOPR,</a:t>
            </a: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Pielęgniarkę na terenie ośrodka,</a:t>
            </a: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Bogaty program zajęć ogólnorozwojowych</a:t>
            </a: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Konkursy z nagrodami</a:t>
            </a: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pamiątkowa płytę ze zdjęciami z obozu</a:t>
            </a:r>
          </a:p>
          <a:p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Niezapomnianą atmosferę i </a:t>
            </a:r>
            <a:r>
              <a:rPr lang="pl-PL" dirty="0" err="1" smtClean="0">
                <a:solidFill>
                  <a:schemeClr val="bg1"/>
                </a:solidFill>
                <a:latin typeface="Baskerville Old Face" pitchFamily="18" charset="0"/>
              </a:rPr>
              <a:t>wielę</a:t>
            </a:r>
            <a:r>
              <a:rPr lang="pl-PL" dirty="0" smtClean="0">
                <a:solidFill>
                  <a:schemeClr val="bg1"/>
                </a:solidFill>
                <a:latin typeface="Baskerville Old Face" pitchFamily="18" charset="0"/>
              </a:rPr>
              <a:t> wspaniałych przygód!</a:t>
            </a:r>
          </a:p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ZAPEWNIAMY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>
    <p:wipe dir="r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bg1"/>
                </a:solidFill>
              </a:rPr>
              <a:t>kierownik – Krzysztof Winiarczyk,</a:t>
            </a:r>
          </a:p>
          <a:p>
            <a:r>
              <a:rPr lang="pl-PL" sz="3200" b="1" dirty="0" smtClean="0">
                <a:solidFill>
                  <a:schemeClr val="bg1"/>
                </a:solidFill>
              </a:rPr>
              <a:t>trener – mgr Mariusz Piwowar,</a:t>
            </a:r>
          </a:p>
          <a:p>
            <a:r>
              <a:rPr lang="pl-PL" sz="3200" b="1" dirty="0" smtClean="0">
                <a:solidFill>
                  <a:schemeClr val="bg1"/>
                </a:solidFill>
              </a:rPr>
              <a:t>trener – mgr Rafał Kwiatkowski,</a:t>
            </a:r>
          </a:p>
          <a:p>
            <a:r>
              <a:rPr lang="pl-PL" sz="3200" b="1" dirty="0" smtClean="0">
                <a:solidFill>
                  <a:schemeClr val="bg1"/>
                </a:solidFill>
              </a:rPr>
              <a:t>wychowawczyni mgr Małgorzata Krzan</a:t>
            </a:r>
            <a:endParaRPr lang="pl-PL" sz="3200" b="1" dirty="0">
              <a:solidFill>
                <a:schemeClr val="bg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b="1" dirty="0" smtClean="0">
                <a:solidFill>
                  <a:schemeClr val="bg1"/>
                </a:solidFill>
              </a:rPr>
              <a:t>Kadra</a:t>
            </a:r>
            <a:r>
              <a:rPr lang="pl-PL" dirty="0" smtClean="0">
                <a:solidFill>
                  <a:schemeClr val="bg1"/>
                </a:solidFill>
              </a:rPr>
              <a:t>: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7170" name="Picture 2" descr="C:\Users\krzysiek\AppData\Local\Microsoft\Windows\Temporary Internet Files\Content.IE5\MOJLBUQL\MC90022184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4437112"/>
            <a:ext cx="1821485" cy="1771193"/>
          </a:xfrm>
          <a:prstGeom prst="rect">
            <a:avLst/>
          </a:prstGeom>
          <a:noFill/>
        </p:spPr>
      </p:pic>
      <p:pic>
        <p:nvPicPr>
          <p:cNvPr id="7171" name="Picture 3" descr="C:\Users\krzysiek\AppData\Local\Microsoft\Windows\Temporary Internet Files\Content.IE5\COQDNCH4\MC90018617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509120"/>
            <a:ext cx="1285646" cy="191201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8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dirty="0" smtClean="0">
                <a:solidFill>
                  <a:schemeClr val="bg1"/>
                </a:solidFill>
              </a:rPr>
              <a:t>Zakwaterowanie i wyżywienie: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2448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hlinkClick r:id="rId4"/>
              </a:rPr>
              <a:t>http://youtu.be/hOGI8gCH_IU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1029" name="Picture 5" descr="C:\Users\krzysiek\AppData\Local\Microsoft\Windows\Temporary Internet Files\Content.IE5\50JQMIW8\MC90041347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3861048"/>
            <a:ext cx="2251295" cy="1934424"/>
          </a:xfrm>
          <a:prstGeom prst="rect">
            <a:avLst/>
          </a:prstGeom>
          <a:noFill/>
        </p:spPr>
      </p:pic>
      <p:pic>
        <p:nvPicPr>
          <p:cNvPr id="9" name="Picture 5" descr="C:\Users\krzysiek\AppData\Local\Microsoft\Windows\Temporary Internet Files\Content.IE5\50JQMIW8\MC90041347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4509120"/>
            <a:ext cx="2251295" cy="1934424"/>
          </a:xfrm>
          <a:prstGeom prst="rect">
            <a:avLst/>
          </a:prstGeom>
          <a:noFill/>
        </p:spPr>
      </p:pic>
      <p:pic>
        <p:nvPicPr>
          <p:cNvPr id="10" name="Picture 5" descr="C:\Users\krzysiek\AppData\Local\Microsoft\Windows\Temporary Internet Files\Content.IE5\50JQMIW8\MC90041347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4437112"/>
            <a:ext cx="2251295" cy="193442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Centralny Ośrodek Sportowo - Szkoleniowy Towarzystwa Krzewienia Kultury Fizycznej, </a:t>
            </a:r>
            <a:r>
              <a:rPr lang="pl-PL" i="1" dirty="0" smtClean="0">
                <a:solidFill>
                  <a:schemeClr val="bg1"/>
                </a:solidFill>
              </a:rPr>
              <a:t>ul. Poznańska 27, Sieraków 64-410,</a:t>
            </a:r>
          </a:p>
          <a:p>
            <a:r>
              <a:rPr lang="pl-PL" i="1" dirty="0" smtClean="0">
                <a:solidFill>
                  <a:schemeClr val="bg1"/>
                </a:solidFill>
              </a:rPr>
              <a:t>domki murowane 5 osobowe z łazienkami,</a:t>
            </a:r>
          </a:p>
          <a:p>
            <a:endParaRPr lang="pl-PL" i="1" dirty="0" smtClean="0">
              <a:solidFill>
                <a:schemeClr val="bg1"/>
              </a:solidFill>
            </a:endParaRPr>
          </a:p>
          <a:p>
            <a:endParaRPr lang="pl-PL" i="1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ZAKWATEROWANIE I WYZYWIENIE:</a:t>
            </a:r>
            <a:endParaRPr lang="pl-PL" b="1" dirty="0">
              <a:solidFill>
                <a:schemeClr val="bg1"/>
              </a:solidFill>
            </a:endParaRPr>
          </a:p>
        </p:txBody>
      </p:sp>
      <p:pic>
        <p:nvPicPr>
          <p:cNvPr id="19458" name="Picture 2" descr="C:\Users\krzysiek\AppData\Local\Microsoft\Windows\Temporary Internet Files\Content.IE5\K2T72O7O\MC90041347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25144"/>
            <a:ext cx="2251295" cy="1934424"/>
          </a:xfrm>
          <a:prstGeom prst="rect">
            <a:avLst/>
          </a:prstGeom>
          <a:noFill/>
        </p:spPr>
      </p:pic>
      <p:pic>
        <p:nvPicPr>
          <p:cNvPr id="5" name="Picture 2" descr="C:\Users\krzysiek\AppData\Local\Microsoft\Windows\Temporary Internet Files\Content.IE5\K2T72O7O\MC90041347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4149080"/>
            <a:ext cx="2251295" cy="1934424"/>
          </a:xfrm>
          <a:prstGeom prst="rect">
            <a:avLst/>
          </a:prstGeom>
          <a:noFill/>
        </p:spPr>
      </p:pic>
      <p:pic>
        <p:nvPicPr>
          <p:cNvPr id="6" name="Picture 2" descr="C:\Users\krzysiek\AppData\Local\Microsoft\Windows\Temporary Internet Files\Content.IE5\K2T72O7O\MC90041347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4581128"/>
            <a:ext cx="2251295" cy="1934424"/>
          </a:xfrm>
          <a:prstGeom prst="rect">
            <a:avLst/>
          </a:prstGeom>
          <a:noFill/>
        </p:spPr>
      </p:pic>
      <p:pic>
        <p:nvPicPr>
          <p:cNvPr id="7" name="Picture 2" descr="C:\Users\krzysiek\AppData\Local\Microsoft\Windows\Temporary Internet Files\Content.IE5\K2T72O7O\MC90041347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3717032"/>
            <a:ext cx="2251295" cy="193442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6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 smtClean="0">
                <a:solidFill>
                  <a:schemeClr val="bg1"/>
                </a:solidFill>
                <a:latin typeface="Baskerville Old Face" pitchFamily="18" charset="0"/>
              </a:rPr>
              <a:t>obóz zgłoszony do KURATORIUM OŚWIATY,</a:t>
            </a:r>
          </a:p>
          <a:p>
            <a:r>
              <a:rPr lang="pl-PL" sz="2800" dirty="0" smtClean="0">
                <a:solidFill>
                  <a:schemeClr val="bg1"/>
                </a:solidFill>
                <a:latin typeface="Baskerville Old Face" pitchFamily="18" charset="0"/>
              </a:rPr>
              <a:t>każdy uczestnik ubezpieczony od NNW,</a:t>
            </a:r>
          </a:p>
          <a:p>
            <a:r>
              <a:rPr lang="pl-PL" sz="2800" dirty="0" smtClean="0">
                <a:solidFill>
                  <a:schemeClr val="bg1"/>
                </a:solidFill>
                <a:latin typeface="Baskerville Old Face" pitchFamily="18" charset="0"/>
              </a:rPr>
              <a:t>każdy uczestnik musi posiadać kartę kwalifikacyjną (do pobrania ze strony </a:t>
            </a:r>
            <a:r>
              <a:rPr lang="pl-PL" sz="2800" dirty="0" err="1" smtClean="0">
                <a:solidFill>
                  <a:schemeClr val="bg1"/>
                </a:solidFill>
                <a:latin typeface="Baskerville Old Face" pitchFamily="18" charset="0"/>
                <a:hlinkClick r:id="rId4"/>
              </a:rPr>
              <a:t>www.klubrekin.pl</a:t>
            </a:r>
            <a:r>
              <a:rPr lang="pl-PL" sz="2800" dirty="0" smtClean="0">
                <a:solidFill>
                  <a:schemeClr val="bg1"/>
                </a:solidFill>
                <a:latin typeface="Baskerville Old Face" pitchFamily="18" charset="0"/>
              </a:rPr>
              <a:t>),</a:t>
            </a:r>
          </a:p>
          <a:p>
            <a:r>
              <a:rPr lang="pl-PL" sz="2800" dirty="0" smtClean="0">
                <a:solidFill>
                  <a:schemeClr val="bg1"/>
                </a:solidFill>
                <a:latin typeface="Baskerville Old Face" pitchFamily="18" charset="0"/>
              </a:rPr>
              <a:t>regulamin obozu podpisany przez rodzica i uczestnika wypoczynku,</a:t>
            </a:r>
          </a:p>
          <a:p>
            <a:endParaRPr lang="pl-PL" dirty="0" smtClean="0">
              <a:solidFill>
                <a:schemeClr val="bg1"/>
              </a:solidFill>
            </a:endParaRPr>
          </a:p>
          <a:p>
            <a:endParaRPr lang="pl-PL" dirty="0" smtClean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dirty="0" smtClean="0">
                <a:solidFill>
                  <a:schemeClr val="bg1"/>
                </a:solidFill>
              </a:rPr>
              <a:t>Dokumentacja: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6147" name="Picture 3" descr="C:\Users\krzysiek\AppData\Local\Microsoft\Windows\Temporary Internet Files\Content.IE5\50JQMIW8\MC90041359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3933056"/>
            <a:ext cx="3240360" cy="253763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66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Całkowity koszt obozu wynosi:  </a:t>
            </a:r>
            <a:r>
              <a:rPr lang="pl-PL" sz="5400" b="1" dirty="0" smtClean="0">
                <a:solidFill>
                  <a:schemeClr val="bg1"/>
                </a:solidFill>
              </a:rPr>
              <a:t>????</a:t>
            </a:r>
            <a:r>
              <a:rPr lang="pl-PL" sz="5400" b="1" dirty="0" smtClean="0">
                <a:solidFill>
                  <a:schemeClr val="bg1"/>
                </a:solidFill>
              </a:rPr>
              <a:t>zł </a:t>
            </a:r>
            <a:endParaRPr lang="pl-PL" sz="5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Możliwość płatności w ratach:</a:t>
            </a:r>
          </a:p>
          <a:p>
            <a:r>
              <a:rPr lang="pl-PL" dirty="0" smtClean="0">
                <a:solidFill>
                  <a:srgbClr val="FFFF00"/>
                </a:solidFill>
              </a:rPr>
              <a:t>I rata w kwocie </a:t>
            </a:r>
            <a:r>
              <a:rPr lang="pl-PL" b="1" dirty="0" smtClean="0">
                <a:solidFill>
                  <a:srgbClr val="FFFF00"/>
                </a:solidFill>
              </a:rPr>
              <a:t>?????</a:t>
            </a:r>
            <a:r>
              <a:rPr lang="pl-PL" b="1" dirty="0" smtClean="0">
                <a:solidFill>
                  <a:srgbClr val="FFFF00"/>
                </a:solidFill>
              </a:rPr>
              <a:t> </a:t>
            </a:r>
            <a:r>
              <a:rPr lang="pl-PL" b="1" dirty="0" smtClean="0">
                <a:solidFill>
                  <a:srgbClr val="FFFF00"/>
                </a:solidFill>
              </a:rPr>
              <a:t>zł do dnia 20.04.2013</a:t>
            </a:r>
            <a:r>
              <a:rPr lang="pl-PL" dirty="0" smtClean="0">
                <a:solidFill>
                  <a:srgbClr val="FFFF00"/>
                </a:solidFill>
              </a:rPr>
              <a:t> </a:t>
            </a:r>
            <a:r>
              <a:rPr lang="pl-PL" dirty="0" err="1" smtClean="0">
                <a:solidFill>
                  <a:srgbClr val="FFFF00"/>
                </a:solidFill>
              </a:rPr>
              <a:t>r</a:t>
            </a:r>
            <a:r>
              <a:rPr lang="pl-PL" dirty="0" smtClean="0">
                <a:solidFill>
                  <a:srgbClr val="FFFF00"/>
                </a:solidFill>
              </a:rPr>
              <a:t>,</a:t>
            </a:r>
          </a:p>
          <a:p>
            <a:r>
              <a:rPr lang="pl-PL" dirty="0" smtClean="0">
                <a:solidFill>
                  <a:srgbClr val="FFFF00"/>
                </a:solidFill>
              </a:rPr>
              <a:t>II  rata w kwocie </a:t>
            </a:r>
            <a:r>
              <a:rPr lang="pl-PL" b="1" dirty="0" smtClean="0">
                <a:solidFill>
                  <a:srgbClr val="FFFF00"/>
                </a:solidFill>
              </a:rPr>
              <a:t>?????</a:t>
            </a:r>
            <a:r>
              <a:rPr lang="pl-PL" b="1" dirty="0" smtClean="0">
                <a:solidFill>
                  <a:srgbClr val="FFFF00"/>
                </a:solidFill>
              </a:rPr>
              <a:t> </a:t>
            </a:r>
            <a:r>
              <a:rPr lang="pl-PL" b="1" dirty="0" smtClean="0">
                <a:solidFill>
                  <a:srgbClr val="FFFF00"/>
                </a:solidFill>
              </a:rPr>
              <a:t>zł do dnia 20.05.2013</a:t>
            </a:r>
            <a:r>
              <a:rPr lang="pl-PL" dirty="0" smtClean="0">
                <a:solidFill>
                  <a:srgbClr val="FFFF00"/>
                </a:solidFill>
              </a:rPr>
              <a:t> </a:t>
            </a:r>
            <a:r>
              <a:rPr lang="pl-PL" dirty="0" err="1" smtClean="0">
                <a:solidFill>
                  <a:srgbClr val="FFFF00"/>
                </a:solidFill>
              </a:rPr>
              <a:t>r</a:t>
            </a:r>
            <a:r>
              <a:rPr lang="pl-PL" dirty="0" smtClean="0">
                <a:solidFill>
                  <a:srgbClr val="FFFF00"/>
                </a:solidFill>
              </a:rPr>
              <a:t>,</a:t>
            </a:r>
          </a:p>
          <a:p>
            <a:r>
              <a:rPr lang="pl-PL" dirty="0" smtClean="0">
                <a:solidFill>
                  <a:srgbClr val="FFFF00"/>
                </a:solidFill>
              </a:rPr>
              <a:t>III  rata w kwocie </a:t>
            </a:r>
            <a:r>
              <a:rPr lang="pl-PL" b="1" dirty="0" smtClean="0">
                <a:solidFill>
                  <a:srgbClr val="FFFF00"/>
                </a:solidFill>
              </a:rPr>
              <a:t>?????</a:t>
            </a:r>
            <a:r>
              <a:rPr lang="pl-PL" b="1" dirty="0" smtClean="0">
                <a:solidFill>
                  <a:srgbClr val="FFFF00"/>
                </a:solidFill>
              </a:rPr>
              <a:t>do </a:t>
            </a:r>
            <a:r>
              <a:rPr lang="pl-PL" b="1" dirty="0" smtClean="0">
                <a:solidFill>
                  <a:srgbClr val="FFFF00"/>
                </a:solidFill>
              </a:rPr>
              <a:t>dnia 20.06.2013</a:t>
            </a:r>
            <a:r>
              <a:rPr lang="pl-PL" dirty="0" smtClean="0">
                <a:solidFill>
                  <a:srgbClr val="FFFF00"/>
                </a:solidFill>
              </a:rPr>
              <a:t> </a:t>
            </a:r>
            <a:r>
              <a:rPr lang="pl-PL" dirty="0" err="1" smtClean="0">
                <a:solidFill>
                  <a:srgbClr val="FFFF00"/>
                </a:solidFill>
              </a:rPr>
              <a:t>r</a:t>
            </a:r>
            <a:r>
              <a:rPr lang="pl-PL" dirty="0" smtClean="0">
                <a:solidFill>
                  <a:srgbClr val="FFFF00"/>
                </a:solidFill>
              </a:rPr>
              <a:t> </a:t>
            </a:r>
            <a:endParaRPr lang="pl-PL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Numer konta:</a:t>
            </a:r>
            <a:r>
              <a:rPr lang="pl-PL" b="1" dirty="0" smtClean="0"/>
              <a:t> </a:t>
            </a:r>
          </a:p>
          <a:p>
            <a:pPr>
              <a:buNone/>
            </a:pPr>
            <a:r>
              <a:rPr lang="pl-PL" dirty="0" smtClean="0">
                <a:solidFill>
                  <a:srgbClr val="FFFF00"/>
                </a:solidFill>
              </a:rPr>
              <a:t>Bank Zachodni WBK: 76 1090 2356 0000 0001 0586 7103</a:t>
            </a:r>
          </a:p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Tytuł przelewu:  </a:t>
            </a:r>
          </a:p>
          <a:p>
            <a:pPr>
              <a:buNone/>
            </a:pPr>
            <a:r>
              <a:rPr lang="pl-PL" sz="2400" b="1" dirty="0" smtClean="0">
                <a:solidFill>
                  <a:srgbClr val="FFFF00"/>
                </a:solidFill>
              </a:rPr>
              <a:t>zaliczka - </a:t>
            </a:r>
            <a:r>
              <a:rPr lang="pl-PL" sz="2400" dirty="0" smtClean="0">
                <a:solidFill>
                  <a:srgbClr val="FFFF00"/>
                </a:solidFill>
              </a:rPr>
              <a:t>„Obóz w Sierakowie – imię i nazwisko dziecka” </a:t>
            </a:r>
          </a:p>
          <a:p>
            <a:pPr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dirty="0" smtClean="0">
                <a:solidFill>
                  <a:schemeClr val="bg1"/>
                </a:solidFill>
              </a:rPr>
              <a:t>Płatności</a:t>
            </a:r>
            <a:r>
              <a:rPr lang="pl-PL" dirty="0" smtClean="0">
                <a:solidFill>
                  <a:schemeClr val="bg1"/>
                </a:solidFill>
              </a:rPr>
              <a:t>: </a:t>
            </a:r>
            <a:r>
              <a:rPr lang="pl-PL" smtClean="0">
                <a:solidFill>
                  <a:schemeClr val="bg1"/>
                </a:solidFill>
              </a:rPr>
              <a:t>w przygotowaniu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6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Strój sportowy: koszulki, bluzy, spodenki, dresy, skarpety, buty sportowe- dwie  pary,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Bielizna, piżama,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Kąpielówki/stroje kąpielowe, okularki, ręcznik kąpielowy na plażę,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czapeczka/chustka, okulary przeciwsłoneczne, krem/balsam z filtrem, balsam po opalaniu,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Środek przeciwko komarom i kleszczom,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Kurtka przeciwdeszczowa,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Mały plecak na treningi i wycieczki,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Sandały- zapinane, klapki,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Przybory toaletowe: ręczniki, mydło, żel pod prysznic, szampon, pasta i szczotka do zębów, grzebień,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Legitymacja szkolna,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Kieszonkowe,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dirty="0" smtClean="0">
                <a:solidFill>
                  <a:schemeClr val="bg1"/>
                </a:solidFill>
              </a:rPr>
              <a:t>Co zabieramy: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4099" name="Picture 3" descr="C:\Users\krzysiek\AppData\Local\Microsoft\Windows\Temporary Internet Files\Content.IE5\MOJLBUQL\MC900441704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4402832"/>
            <a:ext cx="2743200" cy="245516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sz="3200" dirty="0" smtClean="0">
                <a:solidFill>
                  <a:schemeClr val="bg1"/>
                </a:solidFill>
                <a:latin typeface="Baskerville Old Face" pitchFamily="18" charset="0"/>
              </a:rPr>
              <a:t>Transport dzieci i młodziezy na obóz w Sierakowie świadczy firma MARCO. Autokar nowy, klimatyzowany z TV, WC, lodówka itp.</a:t>
            </a:r>
          </a:p>
          <a:p>
            <a:r>
              <a:rPr lang="pl-PL" sz="3200" dirty="0" smtClean="0">
                <a:solidFill>
                  <a:schemeClr val="bg1"/>
                </a:solidFill>
                <a:latin typeface="Baskerville Old Face" pitchFamily="18" charset="0"/>
              </a:rPr>
              <a:t>Firma współpracująca z nami już 6 lat!!! </a:t>
            </a:r>
          </a:p>
          <a:p>
            <a:r>
              <a:rPr lang="pl-PL" sz="3200" dirty="0" smtClean="0">
                <a:solidFill>
                  <a:schemeClr val="bg1"/>
                </a:solidFill>
                <a:latin typeface="Baskerville Old Face" pitchFamily="18" charset="0"/>
              </a:rPr>
              <a:t>Kulturalni i odpowiedzialni kierowcy,</a:t>
            </a:r>
          </a:p>
          <a:p>
            <a:r>
              <a:rPr lang="pl-PL" sz="3200" dirty="0" smtClean="0">
                <a:solidFill>
                  <a:schemeClr val="bg1"/>
                </a:solidFill>
                <a:latin typeface="Baskerville Old Face" pitchFamily="18" charset="0"/>
              </a:rPr>
              <a:t>Zbiórka w dniu wyjazdu na obóz na parkingu Wodnego Centrum Rekreacji w Świebodzicach o godz. 7.30.</a:t>
            </a:r>
          </a:p>
          <a:p>
            <a:r>
              <a:rPr lang="pl-PL" sz="3200" dirty="0" smtClean="0">
                <a:solidFill>
                  <a:schemeClr val="bg1"/>
                </a:solidFill>
                <a:latin typeface="Baskerville Old Face" pitchFamily="18" charset="0"/>
              </a:rPr>
              <a:t>Planowany powrót do Świebodzic o godz. 16.00.</a:t>
            </a:r>
          </a:p>
          <a:p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dirty="0" smtClean="0">
                <a:solidFill>
                  <a:schemeClr val="bg1"/>
                </a:solidFill>
              </a:rPr>
              <a:t>Transport: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260648"/>
            <a:ext cx="1830629" cy="11494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2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krzysiek\AppData\Local\Microsoft\Windows\Temporary Internet Files\Content.IE5\COQDNCH4\MC90031104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21759" y="3736536"/>
            <a:ext cx="5221088" cy="3168352"/>
          </a:xfrm>
          <a:prstGeom prst="rect">
            <a:avLst/>
          </a:pr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sz="3200" b="1" dirty="0" smtClean="0">
                <a:solidFill>
                  <a:schemeClr val="bg1"/>
                </a:solidFill>
                <a:latin typeface="Baskerville Old Face" pitchFamily="18" charset="0"/>
              </a:rPr>
              <a:t>Na terenie Sierakowa działają liczne kluby sportowe m.in. </a:t>
            </a:r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  <a:hlinkClick r:id="rId5"/>
              </a:rPr>
              <a:t>SKS Warta Sieraków</a:t>
            </a:r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, </a:t>
            </a:r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  <a:hlinkClick r:id="rId6"/>
              </a:rPr>
              <a:t>Klub Kręglarski Wrzos</a:t>
            </a:r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, </a:t>
            </a:r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  <a:hlinkClick r:id="rId7"/>
              </a:rPr>
              <a:t>UKS Kormoran Sieraków</a:t>
            </a:r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. </a:t>
            </a:r>
            <a:r>
              <a:rPr lang="pl-PL" sz="3200" b="1" dirty="0" smtClean="0">
                <a:solidFill>
                  <a:schemeClr val="bg1"/>
                </a:solidFill>
                <a:latin typeface="Baskerville Old Face" pitchFamily="18" charset="0"/>
              </a:rPr>
              <a:t>Funkcjonuje kilka obiektów sportowych m.in. automatyczna kręgielnia 4-torowa, kompleks boisk "Orlik", boiska przy OSiR Sieraków, ośrodek TKKF a w nim kryta pływalnia, hala sportowa, boiska, korty tenisowe, bieżnia; boiska do piłki plażowej, wypożyczalnie sprzętu wodnego.</a:t>
            </a:r>
            <a:endParaRPr lang="pl-PL" sz="32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pl-PL" b="1" dirty="0" smtClean="0">
                <a:solidFill>
                  <a:schemeClr val="bg1"/>
                </a:solidFill>
              </a:rPr>
              <a:t>Sport w Sierakowie</a:t>
            </a:r>
            <a:r>
              <a:rPr lang="pl-PL" b="1" dirty="0" smtClean="0"/>
              <a:t>:</a:t>
            </a:r>
            <a:endParaRPr lang="pl-PL" b="1" dirty="0"/>
          </a:p>
        </p:txBody>
      </p:sp>
    </p:spTree>
  </p:cSld>
  <p:clrMapOvr>
    <a:masterClrMapping/>
  </p:clrMapOvr>
  <p:transition>
    <p:wipe dir="r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8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331236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chemeClr val="bg1"/>
                </a:solidFill>
                <a:latin typeface="AR CHRISTY" pitchFamily="2" charset="0"/>
                <a:cs typeface="Andalus" pitchFamily="2" charset="-78"/>
              </a:rPr>
              <a:t>SERDECZNIE ZAPRASZAMY!</a:t>
            </a:r>
            <a:br>
              <a:rPr lang="pl-PL" dirty="0" smtClean="0">
                <a:solidFill>
                  <a:schemeClr val="bg1"/>
                </a:solidFill>
                <a:latin typeface="AR CHRISTY" pitchFamily="2" charset="0"/>
                <a:cs typeface="Andalus" pitchFamily="2" charset="-78"/>
              </a:rPr>
            </a:br>
            <a:r>
              <a:rPr lang="pl-PL" dirty="0" smtClean="0">
                <a:solidFill>
                  <a:schemeClr val="bg1"/>
                </a:solidFill>
                <a:latin typeface="AR CHRISTY" pitchFamily="2" charset="0"/>
                <a:cs typeface="Andalus" pitchFamily="2" charset="-78"/>
              </a:rPr>
              <a:t/>
            </a:r>
            <a:br>
              <a:rPr lang="pl-PL" dirty="0" smtClean="0">
                <a:solidFill>
                  <a:schemeClr val="bg1"/>
                </a:solidFill>
                <a:latin typeface="AR CHRISTY" pitchFamily="2" charset="0"/>
                <a:cs typeface="Andalus" pitchFamily="2" charset="-78"/>
              </a:rPr>
            </a:br>
            <a:r>
              <a:rPr lang="pl-PL" dirty="0" smtClean="0">
                <a:solidFill>
                  <a:schemeClr val="bg1"/>
                </a:solidFill>
                <a:latin typeface="AR CHRISTY" pitchFamily="2" charset="0"/>
                <a:cs typeface="Andalus" pitchFamily="2" charset="-78"/>
              </a:rPr>
              <a:t>Liczba miejsc ograniczona do 40 osób!</a:t>
            </a:r>
            <a:br>
              <a:rPr lang="pl-PL" dirty="0" smtClean="0">
                <a:solidFill>
                  <a:schemeClr val="bg1"/>
                </a:solidFill>
                <a:latin typeface="AR CHRISTY" pitchFamily="2" charset="0"/>
                <a:cs typeface="Andalus" pitchFamily="2" charset="-78"/>
              </a:rPr>
            </a:br>
            <a:r>
              <a:rPr lang="pl-PL" dirty="0" smtClean="0">
                <a:solidFill>
                  <a:schemeClr val="bg1"/>
                </a:solidFill>
                <a:latin typeface="AR CHRISTY" pitchFamily="2" charset="0"/>
                <a:cs typeface="Andalus" pitchFamily="2" charset="-78"/>
              </a:rPr>
              <a:t>Nie zwlekaj. Zarezerwuj miejsce na obozie już dzisiaj!</a:t>
            </a:r>
            <a:endParaRPr lang="pl-PL" dirty="0">
              <a:solidFill>
                <a:schemeClr val="bg1"/>
              </a:solidFill>
              <a:latin typeface="AR CHRISTY" pitchFamily="2" charset="0"/>
              <a:cs typeface="Andalus" pitchFamily="2" charset="-78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323528" y="3717032"/>
            <a:ext cx="8229600" cy="144016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200" spc="-10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AR CHRISTY" pitchFamily="2" charset="0"/>
                <a:ea typeface="+mj-ea"/>
                <a:cs typeface="Andalus" pitchFamily="2" charset="-78"/>
              </a:rPr>
              <a:t>dziękujemy ZA UWAGĘ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pc="-10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AR CHRISTY" pitchFamily="2" charset="0"/>
                <a:ea typeface="+mj-ea"/>
                <a:cs typeface="Andalus" pitchFamily="2" charset="-78"/>
              </a:rPr>
              <a:t>Opr. Krzysztof Winiarczyk</a:t>
            </a:r>
            <a:endParaRPr kumimoji="0" lang="pl-PL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AR CHRISTY" pitchFamily="2" charset="0"/>
              <a:ea typeface="+mj-ea"/>
              <a:cs typeface="Andalus" pitchFamily="2" charset="-78"/>
            </a:endParaRPr>
          </a:p>
        </p:txBody>
      </p:sp>
      <p:pic>
        <p:nvPicPr>
          <p:cNvPr id="2050" name="Picture 2" descr="C:\Program Files\Microsoft Office\MEDIA\CAGCAT10\j030148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5157192"/>
            <a:ext cx="1798625" cy="133776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2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000" b="1" dirty="0" smtClean="0">
                <a:solidFill>
                  <a:schemeClr val="bg1"/>
                </a:solidFill>
              </a:rPr>
              <a:t>szlaki piesze i rowerowe,</a:t>
            </a:r>
          </a:p>
          <a:p>
            <a:r>
              <a:rPr lang="pl-PL" sz="2000" b="1" dirty="0" err="1" smtClean="0">
                <a:solidFill>
                  <a:schemeClr val="bg1"/>
                </a:solidFill>
              </a:rPr>
              <a:t>Nordic</a:t>
            </a:r>
            <a:r>
              <a:rPr lang="pl-PL" sz="2000" b="1" dirty="0" smtClean="0">
                <a:solidFill>
                  <a:schemeClr val="bg1"/>
                </a:solidFill>
              </a:rPr>
              <a:t> </a:t>
            </a:r>
            <a:r>
              <a:rPr lang="pl-PL" sz="2000" b="1" dirty="0" err="1" smtClean="0">
                <a:solidFill>
                  <a:schemeClr val="bg1"/>
                </a:solidFill>
              </a:rPr>
              <a:t>Walking</a:t>
            </a:r>
            <a:r>
              <a:rPr lang="pl-PL" sz="2000" b="1" dirty="0" smtClean="0">
                <a:solidFill>
                  <a:schemeClr val="bg1"/>
                </a:solidFill>
              </a:rPr>
              <a:t> - </a:t>
            </a:r>
            <a:r>
              <a:rPr lang="pl-PL" sz="2000" dirty="0" smtClean="0">
                <a:solidFill>
                  <a:schemeClr val="bg1"/>
                </a:solidFill>
              </a:rPr>
              <a:t>pierwszy w Polsce profesjonalny NATURE FITNESS PARK. Park obejmuje 6 tras o łącznej długości 50 km i jest zlokalizowany na terenie Sierakowskiego Parku Krajobrazowego.</a:t>
            </a:r>
          </a:p>
          <a:p>
            <a:r>
              <a:rPr lang="pl-PL" sz="2000" b="1" dirty="0" smtClean="0">
                <a:solidFill>
                  <a:schemeClr val="bg1"/>
                </a:solidFill>
              </a:rPr>
              <a:t>Kościół w Sierakowie </a:t>
            </a:r>
            <a:r>
              <a:rPr lang="pl-PL" sz="2000" dirty="0" smtClean="0">
                <a:solidFill>
                  <a:schemeClr val="bg1"/>
                </a:solidFill>
              </a:rPr>
              <a:t>- Kościół pobernardyński, nazywany perłą Sierakowa. Jego wnętrze jest pełne zabytkowych dzieł sztuki, jest miejscem doznań duchowych oraz artystycznych. Kościół został zbudowany w stylu renesansowo – barokowym.</a:t>
            </a:r>
          </a:p>
          <a:p>
            <a:r>
              <a:rPr lang="pl-PL" sz="2000" b="1" dirty="0" smtClean="0">
                <a:solidFill>
                  <a:schemeClr val="bg1"/>
                </a:solidFill>
              </a:rPr>
              <a:t>Muzeum Zamek Opalińskich </a:t>
            </a:r>
            <a:r>
              <a:rPr lang="pl-PL" sz="2000" dirty="0" smtClean="0">
                <a:solidFill>
                  <a:schemeClr val="bg1"/>
                </a:solidFill>
              </a:rPr>
              <a:t>- Mieści się w odbudowanym południowym skrzydle dawnego zamku w Sierakowie, którego początki sięgają końca </a:t>
            </a:r>
            <a:r>
              <a:rPr lang="pl-PL" sz="2000" dirty="0" smtClean="0">
                <a:solidFill>
                  <a:schemeClr val="bg1"/>
                </a:solidFill>
                <a:hlinkClick r:id="rId4" tooltip="XVI wiek"/>
              </a:rPr>
              <a:t>XVI</a:t>
            </a:r>
            <a:r>
              <a:rPr lang="pl-PL" sz="2000" dirty="0" smtClean="0">
                <a:solidFill>
                  <a:schemeClr val="bg1"/>
                </a:solidFill>
              </a:rPr>
              <a:t> wieku. Muzeum działa od </a:t>
            </a:r>
            <a:r>
              <a:rPr lang="pl-PL" sz="2000" dirty="0" smtClean="0">
                <a:solidFill>
                  <a:schemeClr val="bg1"/>
                </a:solidFill>
                <a:hlinkClick r:id="rId5" tooltip="1995"/>
              </a:rPr>
              <a:t>1995</a:t>
            </a:r>
            <a:r>
              <a:rPr lang="pl-PL" sz="2000" dirty="0" smtClean="0">
                <a:solidFill>
                  <a:schemeClr val="bg1"/>
                </a:solidFill>
              </a:rPr>
              <a:t> r. </a:t>
            </a:r>
          </a:p>
          <a:p>
            <a:r>
              <a:rPr lang="pl-PL" sz="2000" b="1" dirty="0" smtClean="0">
                <a:solidFill>
                  <a:schemeClr val="bg1"/>
                </a:solidFill>
              </a:rPr>
              <a:t>Stado Ogierów Sieraków -</a:t>
            </a:r>
            <a:r>
              <a:rPr lang="pl-PL" sz="2000" u="sng" dirty="0" smtClean="0">
                <a:solidFill>
                  <a:schemeClr val="bg1"/>
                </a:solidFill>
              </a:rPr>
              <a:t> </a:t>
            </a:r>
            <a:r>
              <a:rPr lang="pl-PL" sz="2000" dirty="0" smtClean="0">
                <a:solidFill>
                  <a:schemeClr val="bg1"/>
                </a:solidFill>
              </a:rPr>
              <a:t>stado z 150 – letnią historią swojego działania, pierwsze stadu ogierów w Polsce. Stado można zwiedzać w swojej ofercie ma naukę i jazdę konną pod okiem instruktorów, naukę powożenia, czy organizację rajdów konnych.</a:t>
            </a:r>
          </a:p>
          <a:p>
            <a:endParaRPr lang="pl-PL" sz="2000" dirty="0" smtClean="0">
              <a:solidFill>
                <a:schemeClr val="bg1"/>
              </a:solidFill>
            </a:endParaRPr>
          </a:p>
          <a:p>
            <a:endParaRPr lang="pl-PL" sz="2000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b="1" u="sng" dirty="0" smtClean="0">
                <a:solidFill>
                  <a:schemeClr val="bg1"/>
                </a:solidFill>
              </a:rPr>
              <a:t>W okolicy  warto  odwiedzić:</a:t>
            </a:r>
            <a:endParaRPr lang="pl-PL" u="sng" dirty="0">
              <a:solidFill>
                <a:schemeClr val="bg1"/>
              </a:solidFill>
            </a:endParaRPr>
          </a:p>
        </p:txBody>
      </p:sp>
      <p:pic>
        <p:nvPicPr>
          <p:cNvPr id="18434" name="Picture 2" descr="C:\Users\krzysiek\AppData\Local\Microsoft\Windows\Temporary Internet Files\Content.IE5\COQDNCH4\MC90015567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5373216"/>
            <a:ext cx="1749247" cy="131033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blipFill>
            <a:blip r:embed="rId3" cstate="print">
              <a:lum bright="47000"/>
            </a:blip>
            <a:stretch>
              <a:fillRect/>
            </a:stretch>
          </a:blipFill>
        </p:spPr>
        <p:txBody>
          <a:bodyPr>
            <a:normAutofit fontScale="77500" lnSpcReduction="20000"/>
          </a:bodyPr>
          <a:lstStyle/>
          <a:p>
            <a:r>
              <a:rPr lang="pl-PL" sz="2000" b="1" dirty="0" smtClean="0">
                <a:solidFill>
                  <a:schemeClr val="bg1"/>
                </a:solidFill>
              </a:rPr>
              <a:t>Ośrodek Edukacji Przyrodniczej w Chalinie </a:t>
            </a:r>
            <a:r>
              <a:rPr lang="pl-PL" sz="2000" dirty="0" smtClean="0">
                <a:solidFill>
                  <a:schemeClr val="bg1"/>
                </a:solidFill>
              </a:rPr>
              <a:t>- Ośrodek mieści się w zabytkowym dworku. Prowadzi edukację przyrodniczą dla dzieci i młodzieży. W parku dworskim podziwiać możemy liczne pomniki przyrody, a wokół ośrodka utworzono, aż trzy ścieżki dydaktyczne.</a:t>
            </a:r>
          </a:p>
          <a:p>
            <a:r>
              <a:rPr lang="pl-PL" sz="2000" b="1" dirty="0" smtClean="0">
                <a:solidFill>
                  <a:schemeClr val="bg1"/>
                </a:solidFill>
              </a:rPr>
              <a:t>Instytut Rozbitek </a:t>
            </a:r>
            <a:r>
              <a:rPr lang="pl-PL" sz="2000" dirty="0" smtClean="0">
                <a:solidFill>
                  <a:schemeClr val="bg1"/>
                </a:solidFill>
              </a:rPr>
              <a:t>- Założony w 2004 roku przez Jana A.P. Kaczmarka m.in. z inspiracji amerykańskim </a:t>
            </a:r>
            <a:r>
              <a:rPr lang="pl-PL" sz="2000" dirty="0" err="1" smtClean="0">
                <a:solidFill>
                  <a:schemeClr val="bg1"/>
                </a:solidFill>
              </a:rPr>
              <a:t>Sundance</a:t>
            </a:r>
            <a:r>
              <a:rPr lang="pl-PL" sz="2000" dirty="0" smtClean="0">
                <a:solidFill>
                  <a:schemeClr val="bg1"/>
                </a:solidFill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</a:rPr>
              <a:t>Institute</a:t>
            </a:r>
            <a:r>
              <a:rPr lang="pl-PL" sz="2000" dirty="0" smtClean="0">
                <a:solidFill>
                  <a:schemeClr val="bg1"/>
                </a:solidFill>
              </a:rPr>
              <a:t>. Miejsce roboczych spotkań artystów filmu, muzyki i teatru, propaguje ideę zachowania wolności ekspresji w warunkach narzuconych przez współczesny skomercjalizowany rynek artystyczny.</a:t>
            </a:r>
          </a:p>
          <a:p>
            <a:r>
              <a:rPr lang="pl-PL" sz="2000" b="1" i="1" dirty="0" smtClean="0">
                <a:solidFill>
                  <a:schemeClr val="bg1"/>
                </a:solidFill>
              </a:rPr>
              <a:t>Góra Głazów</a:t>
            </a:r>
            <a:r>
              <a:rPr lang="pl-PL" sz="2000" i="1" dirty="0" smtClean="0">
                <a:solidFill>
                  <a:schemeClr val="bg1"/>
                </a:solidFill>
              </a:rPr>
              <a:t> </a:t>
            </a:r>
            <a:r>
              <a:rPr lang="pl-PL" sz="2000" dirty="0" smtClean="0">
                <a:solidFill>
                  <a:schemeClr val="bg1"/>
                </a:solidFill>
              </a:rPr>
              <a:t>to punkt widokowy znajdujący się we wsi Grobia, którego centralnym punktem jest głaz granitowy o obwodzie ok. 9 metrów, obok którego leży kilka mniejszych głazów.  Z tego punktu widokowego rozpościera się widok na Puszczę Notecką i dolinę Warty.</a:t>
            </a:r>
          </a:p>
          <a:p>
            <a:r>
              <a:rPr lang="pl-PL" sz="2000" b="1" dirty="0" smtClean="0">
                <a:solidFill>
                  <a:schemeClr val="bg1"/>
                </a:solidFill>
              </a:rPr>
              <a:t>Łężeczki </a:t>
            </a:r>
            <a:r>
              <a:rPr lang="pl-PL" sz="2000" dirty="0" smtClean="0">
                <a:solidFill>
                  <a:schemeClr val="bg1"/>
                </a:solidFill>
              </a:rPr>
              <a:t>– z punktu rozpościera się widok na Jezioro Chrzypsko Wielkie i otaczające je wzgórza. Pomnik w kształcie grzyba znajdujący się na punkcie, jest pierwszym pomnikiem 2001 roku, został utworzony dla uczczenia 10 rocznicy istnienia Sierakowskiego Parku Krajobrazowego.</a:t>
            </a:r>
          </a:p>
          <a:p>
            <a:r>
              <a:rPr lang="pl-PL" sz="2000" b="1" dirty="0" smtClean="0">
                <a:solidFill>
                  <a:schemeClr val="bg1"/>
                </a:solidFill>
              </a:rPr>
              <a:t>Rezerwat lasu bukowego o nazwie </a:t>
            </a:r>
            <a:r>
              <a:rPr lang="pl-PL" sz="2000" b="1" i="1" dirty="0" smtClean="0">
                <a:solidFill>
                  <a:schemeClr val="bg1"/>
                </a:solidFill>
              </a:rPr>
              <a:t>Buki nad jeziorem Lutomskim</a:t>
            </a:r>
            <a:r>
              <a:rPr lang="pl-PL" sz="2000" dirty="0" smtClean="0">
                <a:solidFill>
                  <a:schemeClr val="bg1"/>
                </a:solidFill>
              </a:rPr>
              <a:t> został utworzony w 1958 roku, położony jest na zachodnim brzegu jez. Lutomskiego. Porasta strome brzegi jeziora ponacinane licznymi jarami erozyjnymi, w których sączą się małe strumyki.  Położony blisko centrum wypoczynku nad jez. Jaroszewskim. Przez jego środek przebiega często uczęszczany szlak turystyczny.</a:t>
            </a:r>
          </a:p>
          <a:p>
            <a:endParaRPr lang="pl-PL" sz="2000" dirty="0" smtClean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b="1" u="sng" dirty="0" smtClean="0"/>
              <a:t>W okolicy warto odwiedzić:</a:t>
            </a:r>
            <a:endParaRPr lang="pl-PL" dirty="0"/>
          </a:p>
        </p:txBody>
      </p:sp>
    </p:spTree>
  </p:cSld>
  <p:clrMapOvr>
    <a:masterClrMapping/>
  </p:clrMapOvr>
  <p:transition>
    <p:wipe dir="r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b="1" u="sng" dirty="0" smtClean="0">
                <a:solidFill>
                  <a:schemeClr val="bg1"/>
                </a:solidFill>
              </a:rPr>
              <a:t>W okolicy warto odwiedzić: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Rezerwat </a:t>
            </a:r>
            <a:r>
              <a:rPr lang="pl-PL" b="1" i="1" dirty="0" err="1" smtClean="0">
                <a:solidFill>
                  <a:schemeClr val="bg1"/>
                </a:solidFill>
              </a:rPr>
              <a:t>Cegliniec</a:t>
            </a:r>
            <a:r>
              <a:rPr lang="pl-PL" b="1" dirty="0" smtClean="0">
                <a:solidFill>
                  <a:schemeClr val="bg1"/>
                </a:solidFill>
              </a:rPr>
              <a:t> </a:t>
            </a:r>
            <a:r>
              <a:rPr lang="pl-PL" dirty="0" smtClean="0">
                <a:solidFill>
                  <a:schemeClr val="bg1"/>
                </a:solidFill>
              </a:rPr>
              <a:t>- Położony jest w gminie Sieraków, na terenie Puszczy Noteckiej, na wschodnim brzegu jez. Mnich. Został utworzony w celu ochrony fragmentu lasu sosnowego na siedlisku boru mieszanego, który ocalał z klęski gradacji strzygoni choinówki mającej miejsce w Puszczy Noteckiej w latach 1922 – 1924. Rezerwat jest udostępniony do zwiedzania przez turystów.</a:t>
            </a:r>
          </a:p>
          <a:p>
            <a:r>
              <a:rPr lang="pl-PL" b="1" dirty="0" smtClean="0">
                <a:solidFill>
                  <a:schemeClr val="bg1"/>
                </a:solidFill>
              </a:rPr>
              <a:t>Rezerwat </a:t>
            </a:r>
            <a:r>
              <a:rPr lang="pl-PL" b="1" i="1" dirty="0" smtClean="0">
                <a:solidFill>
                  <a:schemeClr val="bg1"/>
                </a:solidFill>
              </a:rPr>
              <a:t>Czaple Wyspy na jeziorze Kłosowskim</a:t>
            </a:r>
            <a:r>
              <a:rPr lang="pl-PL" b="1" dirty="0" smtClean="0">
                <a:solidFill>
                  <a:schemeClr val="bg1"/>
                </a:solidFill>
              </a:rPr>
              <a:t> </a:t>
            </a:r>
            <a:r>
              <a:rPr lang="pl-PL" dirty="0" smtClean="0">
                <a:solidFill>
                  <a:schemeClr val="bg1"/>
                </a:solidFill>
              </a:rPr>
              <a:t>- Rezerwat obejmuje dwie wyspy na jez. Kłosowskim, malowniczo położone wśród borów sosnowych Puszczy Noteckiej.  Przedmiotem ochrony jest duża kolonia czapli siwej, składająca się z przeszło 150 gniazd. Na większej wyspie gnieździ również kormoran czarny, kania czarna, jastrząb gołębiarz czy sokół wędrowny.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pPr algn="r"/>
            <a:r>
              <a:rPr lang="pl-PL" dirty="0" smtClean="0">
                <a:solidFill>
                  <a:schemeClr val="bg1"/>
                </a:solidFill>
              </a:rPr>
              <a:t>kryta pływalnia 25m,</a:t>
            </a:r>
          </a:p>
          <a:p>
            <a:pPr algn="r"/>
            <a:r>
              <a:rPr lang="pl-PL" dirty="0" smtClean="0">
                <a:solidFill>
                  <a:schemeClr val="bg1"/>
                </a:solidFill>
              </a:rPr>
              <a:t>stadion lekkoatletyczny,</a:t>
            </a:r>
          </a:p>
          <a:p>
            <a:pPr algn="r"/>
            <a:r>
              <a:rPr lang="pl-PL" dirty="0" smtClean="0">
                <a:solidFill>
                  <a:schemeClr val="bg1"/>
                </a:solidFill>
              </a:rPr>
              <a:t>kręgielnia,</a:t>
            </a:r>
          </a:p>
          <a:p>
            <a:pPr algn="r"/>
            <a:r>
              <a:rPr lang="pl-PL" dirty="0" smtClean="0">
                <a:solidFill>
                  <a:schemeClr val="bg1"/>
                </a:solidFill>
              </a:rPr>
              <a:t>siłownia,</a:t>
            </a:r>
          </a:p>
          <a:p>
            <a:pPr algn="r"/>
            <a:r>
              <a:rPr lang="pl-PL" dirty="0" smtClean="0">
                <a:solidFill>
                  <a:schemeClr val="bg1"/>
                </a:solidFill>
              </a:rPr>
              <a:t>korty tenisowe,</a:t>
            </a:r>
          </a:p>
          <a:p>
            <a:pPr algn="r"/>
            <a:r>
              <a:rPr lang="pl-PL" dirty="0" smtClean="0">
                <a:solidFill>
                  <a:schemeClr val="bg1"/>
                </a:solidFill>
              </a:rPr>
              <a:t>boiska sportowe,</a:t>
            </a:r>
          </a:p>
          <a:p>
            <a:pPr algn="r"/>
            <a:r>
              <a:rPr lang="pl-PL" dirty="0" smtClean="0">
                <a:solidFill>
                  <a:schemeClr val="bg1"/>
                </a:solidFill>
              </a:rPr>
              <a:t>hala sportowa</a:t>
            </a:r>
            <a:r>
              <a:rPr lang="pl-PL" dirty="0" smtClean="0"/>
              <a:t>,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b="1" dirty="0" smtClean="0"/>
              <a:t>Obiekty sportowe:</a:t>
            </a:r>
            <a:endParaRPr lang="pl-PL" b="1" dirty="0"/>
          </a:p>
        </p:txBody>
      </p:sp>
    </p:spTree>
  </p:cSld>
  <p:clrMapOvr>
    <a:masterClrMapping/>
  </p:clrMapOvr>
  <p:transition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 descr="pływalnia w sierakowi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1124744"/>
            <a:ext cx="6984776" cy="4824536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b="1" dirty="0" smtClean="0"/>
              <a:t>Kryta pływalnia:</a:t>
            </a:r>
            <a:endParaRPr lang="pl-PL" b="1" dirty="0"/>
          </a:p>
        </p:txBody>
      </p:sp>
    </p:spTree>
  </p:cSld>
  <p:clrMapOvr>
    <a:masterClrMapping/>
  </p:clrMapOvr>
  <p:transition>
    <p:wipe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biezni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03648" y="1484784"/>
            <a:ext cx="5976664" cy="4464496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dirty="0" smtClean="0"/>
              <a:t>Stadion lekkoatletyczny:</a:t>
            </a:r>
            <a:endParaRPr lang="pl-PL" dirty="0"/>
          </a:p>
        </p:txBody>
      </p:sp>
    </p:spTree>
  </p:cSld>
  <p:clrMapOvr>
    <a:masterClrMapping/>
  </p:clrMapOvr>
  <p:transition>
    <p:wipe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459</TotalTime>
  <Words>889</Words>
  <Application>Microsoft Office PowerPoint</Application>
  <PresentationFormat>Pokaz na ekranie (4:3)</PresentationFormat>
  <Paragraphs>262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Papier</vt:lpstr>
      <vt:lpstr>OBÓZ SPORTOWO - REKREACYJNY „MULTI SPORT” W SIERAKOWIE</vt:lpstr>
      <vt:lpstr>Miejsce:</vt:lpstr>
      <vt:lpstr>Sport w Sierakowie:</vt:lpstr>
      <vt:lpstr>W okolicy  warto  odwiedzić:</vt:lpstr>
      <vt:lpstr>W okolicy warto odwiedzić:</vt:lpstr>
      <vt:lpstr>W okolicy warto odwiedzić:</vt:lpstr>
      <vt:lpstr>Obiekty sportowe:</vt:lpstr>
      <vt:lpstr>Kryta pływalnia:</vt:lpstr>
      <vt:lpstr>Stadion lekkoatletyczny:</vt:lpstr>
      <vt:lpstr>Kręgielnia:</vt:lpstr>
      <vt:lpstr>Boiska sportowe</vt:lpstr>
      <vt:lpstr>Slajd 12</vt:lpstr>
      <vt:lpstr>Slajd 13</vt:lpstr>
      <vt:lpstr>Cel obozu:</vt:lpstr>
      <vt:lpstr>Program sportowy (ogólne założenia):</vt:lpstr>
      <vt:lpstr>Zajęcia sportowe:</vt:lpstr>
      <vt:lpstr>Rozkład zajęć sportowych: </vt:lpstr>
      <vt:lpstr>Rozkład zajęć sportowych:</vt:lpstr>
      <vt:lpstr>OGÓLNY PLAN ZAJĘĆ</vt:lpstr>
      <vt:lpstr>Program kulturalny i rozrywkowy:</vt:lpstr>
      <vt:lpstr>Program kulturalny i rozrywkowy:</vt:lpstr>
      <vt:lpstr>ZAPEWNIAMY </vt:lpstr>
      <vt:lpstr>Kadra:</vt:lpstr>
      <vt:lpstr>Zakwaterowanie i wyżywienie:</vt:lpstr>
      <vt:lpstr>ZAKWATEROWANIE I WYZYWIENIE:</vt:lpstr>
      <vt:lpstr>Dokumentacja:</vt:lpstr>
      <vt:lpstr>Płatności: w przygotowaniu</vt:lpstr>
      <vt:lpstr>Co zabieramy:</vt:lpstr>
      <vt:lpstr>Transport:</vt:lpstr>
      <vt:lpstr>SERDECZNIE ZAPRASZAMY!  Liczba miejsc ograniczona do 40 osób! Nie zwlekaj. Zarezerwuj miejsce na obozie już dzisiaj!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OBÓZ SPORTOWO - REKREACYJNY</dc:title>
  <dc:creator>krzysiek</dc:creator>
  <cp:lastModifiedBy>krzysiek</cp:lastModifiedBy>
  <cp:revision>196</cp:revision>
  <dcterms:created xsi:type="dcterms:W3CDTF">2013-04-01T13:15:24Z</dcterms:created>
  <dcterms:modified xsi:type="dcterms:W3CDTF">2013-04-02T09:14:14Z</dcterms:modified>
</cp:coreProperties>
</file>