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0D34-3990-48F8-9279-65864DCD84F7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018C-4448-4598-BFE7-9373876C2E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070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0D34-3990-48F8-9279-65864DCD84F7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018C-4448-4598-BFE7-9373876C2E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996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0D34-3990-48F8-9279-65864DCD84F7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018C-4448-4598-BFE7-9373876C2E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588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0D34-3990-48F8-9279-65864DCD84F7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018C-4448-4598-BFE7-9373876C2E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454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0D34-3990-48F8-9279-65864DCD84F7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018C-4448-4598-BFE7-9373876C2E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6977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0D34-3990-48F8-9279-65864DCD84F7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018C-4448-4598-BFE7-9373876C2E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4937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0D34-3990-48F8-9279-65864DCD84F7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018C-4448-4598-BFE7-9373876C2E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515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0D34-3990-48F8-9279-65864DCD84F7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018C-4448-4598-BFE7-9373876C2E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594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0D34-3990-48F8-9279-65864DCD84F7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018C-4448-4598-BFE7-9373876C2E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94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0D34-3990-48F8-9279-65864DCD84F7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018C-4448-4598-BFE7-9373876C2E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43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0D34-3990-48F8-9279-65864DCD84F7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018C-4448-4598-BFE7-9373876C2E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866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aintBrush trans="70000" brushSize="0"/>
                    </a14:imgEffect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D0D34-3990-48F8-9279-65864DCD84F7}" type="datetimeFigureOut">
              <a:rPr lang="pl-PL" smtClean="0"/>
              <a:t>2018-10-31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4018C-4448-4598-BFE7-9373876C2E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56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5256584" cy="648072"/>
          </a:xfrm>
          <a:effectLst>
            <a:softEdge rad="31750"/>
          </a:effectLst>
        </p:spPr>
        <p:txBody>
          <a:bodyPr>
            <a:normAutofit/>
          </a:bodyPr>
          <a:lstStyle/>
          <a:p>
            <a:r>
              <a:rPr lang="pl-PL" sz="2800" dirty="0" smtClean="0"/>
              <a:t>Certyfikat Uczestnictwa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3884476" cy="816496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100 Basenów na 100-lecie</a:t>
            </a:r>
          </a:p>
          <a:p>
            <a:r>
              <a:rPr lang="pl-P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Odzyskania Niepodległości</a:t>
            </a:r>
            <a:endParaRPr lang="pl-P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2" descr="rekin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143" y="425050"/>
            <a:ext cx="1169163" cy="1075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094" y="5289478"/>
            <a:ext cx="792088" cy="1007908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7423217" y="72046"/>
            <a:ext cx="1615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/>
              <a:t>Organizator</a:t>
            </a:r>
            <a:endParaRPr lang="pl-PL" sz="14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043608" y="113403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……………………………………………………….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187624" y="150336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</a:t>
            </a:r>
            <a:r>
              <a:rPr lang="pl-PL" dirty="0" smtClean="0"/>
              <a:t>a udział </a:t>
            </a:r>
            <a:r>
              <a:rPr lang="pl-PL" dirty="0" smtClean="0"/>
              <a:t>w sztafecie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755518" y="6360923"/>
            <a:ext cx="3448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Świebodzice, 11 listopad 2018 r.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848" y="5361007"/>
            <a:ext cx="1455581" cy="696212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6314415" y="4928582"/>
            <a:ext cx="1615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/>
              <a:t>Partner</a:t>
            </a:r>
            <a:endParaRPr lang="pl-PL" sz="1400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7968002" y="4797152"/>
            <a:ext cx="1038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/>
              <a:t>Patronat honorowy</a:t>
            </a:r>
            <a:endParaRPr lang="pl-PL" sz="14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8051587" y="6297386"/>
            <a:ext cx="1038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/>
              <a:t>Burmistrz Miasta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87546797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</Words>
  <Application>Microsoft Office PowerPoint</Application>
  <PresentationFormat>Pokaz na ekranie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Motyw pakietu Office</vt:lpstr>
      <vt:lpstr>Certyfikat Uczestnictwa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Certyfikat Uczestnictwa</dc:title>
  <dc:creator>Rafał</dc:creator>
  <cp:lastModifiedBy>Andrzej Jachym (TMMP-W)</cp:lastModifiedBy>
  <cp:revision>6</cp:revision>
  <cp:lastPrinted>2018-10-30T19:35:09Z</cp:lastPrinted>
  <dcterms:created xsi:type="dcterms:W3CDTF">2018-10-24T13:47:40Z</dcterms:created>
  <dcterms:modified xsi:type="dcterms:W3CDTF">2018-10-31T12:42:09Z</dcterms:modified>
</cp:coreProperties>
</file>