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6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7C77-FD39-4453-9B62-97549C527D6C}" type="datetimeFigureOut">
              <a:rPr lang="pl-PL" smtClean="0"/>
              <a:t>2018-10-18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07EB7-17B9-4342-9A27-FF70A8136A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673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59CF-7174-45F0-A708-D80A5C3C1A2F}" type="datetime1">
              <a:rPr lang="pl-PL" smtClean="0"/>
              <a:t>2018-10-18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2646-A04B-4B28-AC4B-6DD99D2EE597}" type="datetime1">
              <a:rPr lang="pl-PL" smtClean="0"/>
              <a:t>2018-10-18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91F9-60D5-4067-9A8E-3C4CD3117A20}" type="datetime1">
              <a:rPr lang="pl-PL" smtClean="0"/>
              <a:t>2018-10-18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962D-CC45-4739-9E23-5C64F8CDC58F}" type="datetime1">
              <a:rPr lang="pl-PL" smtClean="0"/>
              <a:t>2018-10-18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3B70-8445-4FD3-BFF6-404306215E06}" type="datetime1">
              <a:rPr lang="pl-PL" smtClean="0"/>
              <a:t>2018-10-18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BE64-F30E-4AF5-93E0-2E2239604B4C}" type="datetime1">
              <a:rPr lang="pl-PL" smtClean="0"/>
              <a:t>2018-10-18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5EA6-7811-4EFD-A62B-D45049D000CC}" type="datetime1">
              <a:rPr lang="pl-PL" smtClean="0"/>
              <a:t>2018-10-18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2B8B-7F57-4AB7-8E9A-31738986C00A}" type="datetime1">
              <a:rPr lang="pl-PL" smtClean="0"/>
              <a:t>2018-10-18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733D-0C18-4C6E-A8BF-425EFD74011F}" type="datetime1">
              <a:rPr lang="pl-PL" smtClean="0"/>
              <a:t>2018-10-18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A309-E54E-4544-988B-D64865BA36B1}" type="datetime1">
              <a:rPr lang="pl-PL" smtClean="0"/>
              <a:t>2018-10-18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A486-5769-4BAD-8E9A-4169F085417D}" type="datetime1">
              <a:rPr lang="pl-PL" smtClean="0"/>
              <a:t>2018-10-18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C3FAF5-DE73-4788-8A61-AC682EA1F961}" type="datetime1">
              <a:rPr lang="pl-PL" smtClean="0"/>
              <a:t>2018-10-18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l-PL" smtClean="0"/>
              <a:t>Świebodzice, 2016-10-26 - Informacja na zebranie z rodzicami zawodników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7C206D-0727-430B-86AF-605DEF9D746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ubrekin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://www.urz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ki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179513"/>
            <a:ext cx="1533714" cy="141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206D-0727-430B-86AF-605DEF9D7469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86477" y="3851920"/>
            <a:ext cx="4886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pl-PL"/>
            </a:defPPr>
            <a:lvl1pPr algn="ctr">
              <a:defRPr sz="3200">
                <a:gradFill>
                  <a:gsLst>
                    <a:gs pos="0">
                      <a:schemeClr val="tx1">
                        <a:lumMod val="71000"/>
                        <a:lumOff val="29000"/>
                      </a:schemeClr>
                    </a:gs>
                    <a:gs pos="73000">
                      <a:srgbClr val="FF0000"/>
                    </a:gs>
                    <a:gs pos="38000">
                      <a:schemeClr val="tx1"/>
                    </a:gs>
                  </a:gsLst>
                  <a:lin ang="5400000" scaled="0"/>
                </a:gra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pl-PL" sz="2400" dirty="0"/>
              <a:t>Przepłyń z NAMI 100 basenów na 100-lecie niepodległości !!!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3154594" y="7966642"/>
            <a:ext cx="360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Regulamin dostępny na:</a:t>
            </a:r>
          </a:p>
          <a:p>
            <a:pPr lvl="0" algn="ctr"/>
            <a:r>
              <a:rPr lang="pl-PL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hlinkClick r:id="rId3"/>
              </a:rPr>
              <a:t>www.klubrekin.pl</a:t>
            </a:r>
            <a:endParaRPr lang="pl-PL" sz="1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l-PL" sz="1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profil klubowy na </a:t>
            </a:r>
            <a:r>
              <a:rPr lang="pl-PL" sz="14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facebook’u</a:t>
            </a:r>
            <a:endParaRPr lang="pl-PL" sz="1400" b="1" u="sng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l-PL" sz="1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hlinkClick r:id="rId4"/>
              </a:rPr>
              <a:t>www.urzad</a:t>
            </a:r>
            <a:r>
              <a:rPr lang="pl-PL" sz="1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.....</a:t>
            </a:r>
          </a:p>
          <a:p>
            <a:pPr algn="ctr"/>
            <a:r>
              <a:rPr lang="pl-PL" sz="1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www.osir........</a:t>
            </a:r>
            <a:endParaRPr lang="pl-PL" sz="14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59747" y="6438282"/>
            <a:ext cx="265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Dla wszystkich uczestników pamiątkowy certyfikat!!!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94" y="518067"/>
            <a:ext cx="1524132" cy="7346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71" y="5652119"/>
            <a:ext cx="952500" cy="157853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408155" y="5287889"/>
            <a:ext cx="3449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Patronat honorowy:</a:t>
            </a:r>
            <a:endParaRPr lang="pl-PL" sz="16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387983" y="7230659"/>
            <a:ext cx="3449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Burmistrz Miasta</a:t>
            </a:r>
          </a:p>
          <a:p>
            <a:pPr algn="ctr"/>
            <a:r>
              <a:rPr lang="pl-PL" sz="16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Świebodzice</a:t>
            </a:r>
            <a:endParaRPr lang="pl-PL" sz="16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581128" y="179513"/>
            <a:ext cx="221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Partner:</a:t>
            </a:r>
            <a:endParaRPr lang="pl-PL" sz="1600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-50514" y="8343781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Zapisy:</a:t>
            </a:r>
          </a:p>
          <a:p>
            <a:pPr lvl="0" algn="ctr"/>
            <a:r>
              <a:rPr lang="pl-PL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r>
              <a:rPr lang="pl-PL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el. 608 288 434</a:t>
            </a:r>
          </a:p>
          <a:p>
            <a:pPr algn="ctr"/>
            <a:r>
              <a:rPr lang="pl-PL" sz="1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www.klubrekin.pl</a:t>
            </a:r>
            <a:endParaRPr lang="pl-PL" sz="14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484784" y="5051954"/>
            <a:ext cx="265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Pływalnia kryta WCR w Świebodzicach</a:t>
            </a:r>
          </a:p>
          <a:p>
            <a:pPr algn="ctr"/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 LISTOPAD 2018</a:t>
            </a:r>
          </a:p>
          <a:p>
            <a:pPr algn="ctr"/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 godz. </a:t>
            </a:r>
            <a:r>
              <a:rPr lang="pl-PL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15:00</a:t>
            </a:r>
            <a:endParaRPr lang="pl-PL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16750" y="7628087"/>
            <a:ext cx="323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Bezpłatny wstęp na pływalnie dla uczestników imprezy!!!</a:t>
            </a:r>
          </a:p>
        </p:txBody>
      </p:sp>
      <p:sp>
        <p:nvSpPr>
          <p:cNvPr id="8" name="Prostokąt 7"/>
          <p:cNvSpPr/>
          <p:nvPr/>
        </p:nvSpPr>
        <p:spPr>
          <a:xfrm>
            <a:off x="638485" y="1856415"/>
            <a:ext cx="5840441" cy="1616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dirty="0">
                <a:gradFill>
                  <a:gsLst>
                    <a:gs pos="0">
                      <a:schemeClr val="tx1">
                        <a:lumMod val="71000"/>
                        <a:lumOff val="29000"/>
                      </a:schemeClr>
                    </a:gs>
                    <a:gs pos="73000">
                      <a:srgbClr val="FF0000"/>
                    </a:gs>
                    <a:gs pos="38000">
                      <a:schemeClr val="tx1"/>
                    </a:gs>
                  </a:gsLst>
                  <a:lin ang="5400000" scaled="0"/>
                </a:gra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KS REKIN ZAPRASZA NA WSPÓLNE OBCHODY ŚWIĘTA NIEPODLEGŁOŚCI</a:t>
            </a:r>
            <a:endParaRPr lang="pl-PL" sz="3200" dirty="0">
              <a:gradFill>
                <a:gsLst>
                  <a:gs pos="0">
                    <a:schemeClr val="tx1">
                      <a:lumMod val="71000"/>
                      <a:lumOff val="29000"/>
                    </a:schemeClr>
                  </a:gs>
                  <a:gs pos="73000">
                    <a:srgbClr val="FF0000"/>
                  </a:gs>
                  <a:gs pos="38000">
                    <a:schemeClr val="tx1"/>
                  </a:gs>
                </a:gsLst>
                <a:lin ang="5400000" scaled="0"/>
              </a:gra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73</Words>
  <Application>Microsoft Office PowerPoint</Application>
  <PresentationFormat>Pokaz na ekranie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Przepływ</vt:lpstr>
      <vt:lpstr>Prezentacja programu PowerPoint</vt:lpstr>
    </vt:vector>
  </TitlesOfParts>
  <Company>Schneider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miesięczny klubu</dc:title>
  <dc:creator>SESA164966</dc:creator>
  <cp:lastModifiedBy>LENOVO</cp:lastModifiedBy>
  <cp:revision>72</cp:revision>
  <dcterms:created xsi:type="dcterms:W3CDTF">2016-10-25T16:00:06Z</dcterms:created>
  <dcterms:modified xsi:type="dcterms:W3CDTF">2018-10-18T19:24:41Z</dcterms:modified>
</cp:coreProperties>
</file>